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8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9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0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1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16"/>
  </p:notesMasterIdLst>
  <p:sldIdLst>
    <p:sldId id="256" r:id="rId2"/>
    <p:sldId id="272" r:id="rId3"/>
    <p:sldId id="257" r:id="rId4"/>
    <p:sldId id="258" r:id="rId5"/>
    <p:sldId id="259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4" r:id="rId14"/>
    <p:sldId id="264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008B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9630"/>
  </p:normalViewPr>
  <p:slideViewPr>
    <p:cSldViewPr snapToGrid="0" snapToObjects="1">
      <p:cViewPr varScale="1">
        <p:scale>
          <a:sx n="93" d="100"/>
          <a:sy n="93" d="100"/>
        </p:scale>
        <p:origin x="216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0.706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22117 6572 16383,'-44'-36'0,"-1"0"0,6-1 0,2 0 0,-27-22 0,24 16 0,2 1 0,-14-10 0,15 14 0,2 4 0,2 7 0,-2-6 0,4 8 0,8 1 0,-1 1 0,1-1 0,-1 6 0,0 1 0,2 1 0,-1 8 0,-2-5 0,-1 12 0,-6 22 0,10 3 0,-6 23 0,7-7 0,-7 9 0,-19 16 0,12-3 0,7-20 0,-1 0 0,-11 30 0,-10 10 0,24-35 0,1 0 0,-25 38 0,24-38 0,1-1 0,-25 36 0,-6-7 0,4-2 0,-4-7 0,-1-7 0,8-5 0,-3-15 0,10-4 0,2-15 0,7 4 0,3-10 0,-1 3 0,6-10 0,-6 4 0,3-9 0,-1 3 0,0-5 0,1-11 0,3-9 0,0-13 0,-25-41 0,18 25 0,-6-10 0,0-4 0,-7-19 0,7 18 0,-2-2 0,6 9 0,0 1 0,-5-9 0,-3-1 0,-3-1 0,-1 0 0,-1-7 0,-2 0 0,-3-1 0,-2 2 0,-3 4 0,0 0 0,3-5 0,0 2 0,-8 7 0,-1 1 0,5-5 0,-1 2 0,-2 9 0,-1 2 0,0-6 0,-1 1 0,4 10 0,-1 1 0,-7-7 0,-1 0 0,9 7 0,-2 1 0,-12-3 0,1-1 0,12 4 0,0 0 0,-14-5 0,3 3 0,23 12 0,0 2 0,-15-7 0,1 1 0,15 11 0,1 0 0,-12-7 0,-2-1 0,7 2 0,1 1 0,2 4 0,2 1 0,-31-27 0,6 10 0,19 9 0,-6 2 0,25 13 0,-12-3 0,22 4 0,-6 4 0,7 3 0,1 5 0,1-3 0,-5 7 0,15 49 0,-2 8 0,21 47 0,-2-43 0,1 0 0,-1 2 0,-1 3 0,1 21 0,-1 3 0,-3 4 0,-2 1 0,1 13 0,0-1 0,0-18 0,0 0 0,0 8 0,0-1 0,0-16 0,0-2 0,0 7 0,0 1 0,0-2 0,0-1 0,0-6 0,0-1 0,0-6 0,0 0 0,0-1 0,0-1 0,0-5 0,0-2 0,0 43 0,0-2 0,0-22 0,0-11 0,0-4 0,0-22 0,-5-1 0,4-12 0,-12-98 0,11 29 0,-3-15 0,1-5 0,4-15 0,0 29 0,0 0 0,0-47 0,0 34 0,0-2 0,1 1 0,-2-1 0,-3-8 0,-1-2 0,4-9 0,-1-4 0,-4 23 0,-2-2 0,2 4 0,5-9 0,0 0 0,-5 6 0,-2-3 0,1 5 0,2 6 0,-1 2 0,-8-18 0,-1 1 0,6 19 0,-2 4 0,-20-30 0,14 13 0,-8 26 0,-2 3 0,0 10 0,-12 9 0,-3-10 0,-1 10 0,-17-16 0,9 8 0,-3-7 0,6 9 0,-1 0 0,7 1 0,-7-1 0,1 0 0,5 1 0,-7-9 0,7-1 0,-11-10 0,7 2 0,-5 6 0,8-3 0,1 5 0,7-6 0,-5 7 0,13-2 0,-3 11 0,6-4 0,1 8 0,6-1 0,1 1 0,2 1 0,15 62 0,7 25 0,7 30 0,-5-27 0,2 10 0,-1 3 0,2 12 0,0 4 0,-1 1 0,-4-23 0,0 1 0,-1 0 0,0 2 0,1 5 0,0 1 0,0 2 0,0 1 0,0 8 0,0 2 0,1 0 0,-1-2 0,0-14 0,-1-2 0,1 1 0,0 2 0,1 17 0,-1 4 0,1-1 0,-1-7 0,-1-2 0,-1-5 0,0 1 0,0 9 0,-1 2 0,0-8 0,-4-1 0,0-4 0,-1 10 0,2-2 0,2-15 0,2-6 0,-3 25 0,6-18 0,-8-38 0,0-9 0,0-18 0,0-90 0,0 32 0,0-28 0,0-8 0,0 28 0,0-2 0,0-16 0,0-9 0,0-1 0,0 0 0,0-2 0,0-5 0,0-3 0,0-8 0,0 0 0,0 4 0,0 16 0,0 3 0,0-1 0,0-4 0,0-3 0,0-3 0,0-3 0,0-2 0,0-1 0,0 6 0,0-3 0,0-1 0,0 0 0,0 2 0,0 2 0,-2 0 0,0 4 0,0 0 0,-1-1 0,1-4 0,0-4 0,0-5 0,0-2 0,-1 0 0,0 5 0,-1 7 0,-2-1 0,0 5 0,-2 4 0,1 1 0,-1-17 0,0 3 0,0 0 0,0-4 0,0-1 0,-2 8 0,-5-4 0,-1 5 0,1-2 0,-2 0 0,-3 8 0,-1 4 0,3 13 0,-1 4 0,2 8 0,-1 3 0,-15-37 0,2 15 0,3 18 0,-8 0 0,7 11 0,-12 4 0,15 4 0,-13 6 0,14 7 0,-13 0 0,13 8 0,-13-3 0,12 8 0,-12 0 0,13 6 0,-13 0 0,12 0 0,-5 0 0,3 5 0,8 14 0,-2 1 0,9 18 0,1-5 0,-2 16 0,-7 2 0,4 18 0,-14 15 0,13-37 0,0 2 0,-5 11 0,-2 1 0,-2 0 0,-2 2 0,-6 12 0,-1 1 0,0 1 0,-1 1 0,9-18 0,-1 3 0,-1-2 0,-2-1 0,-1-1 0,0 1 0,-1 3 0,-1 1 0,1 0 0,-1 0 0,1 1 0,0-2 0,0-3 0,1-1 0,2 0 0,-14 29 0,2-1 0,1-3 0,0-1 0,1-5 0,0-1 0,-2 2 0,2 1 0,3 3 0,3-4 0,6-23 0,0-1 0,-7 20 0,3-3 0,-6 19 0,7-28 0,-1 0 0,10-14 0,2-1 0,-22 35 0,13-29 0,5-15 0,17-15 0,-7-6 0,-11-2 0,-8-59 0,-9 8 0,9-56 0,12 43 0,2-1 0,9 1 0,1-4 0,-13-20 0,-1-4 0,8 7 0,0-3 0,-6-18 0,1-5 0,8 23 0,2-4 0,-1 0 0,-3-5 0,-1-1 0,1-3 0,7 11 0,2-1 0,-1-2 0,-1-1 0,-4-3 0,-1-2 0,-1 0 0,1 0 0,2 0 0,0 0 0,1-1 0,-1 0 0,0-3 0,0-1 0,0 1 0,0 0 0,1 4 0,1 0 0,-1 1 0,0 1 0,0 2 0,0 0 0,0 2 0,2 4 0,2-5 0,1 5 0,-2 0 0,-7-5 0,-2 0 0,3 5 0,6 0 0,-1 2 0,-11-14 0,-2 0 0,11 14 0,-1 4 0,-6 10 0,0 4 0,-1-30 0,-12 13 0,15 26 0,-10 5 0,12 15 0,-4 7 0,-7 1 0,1 10 0,-7 1 0,9 34 0,5-5 0,2 36 0,0-10 0,-1 10 0,-9 21 0,-1-6 0,3-17 0,-2 2 0,5-5 0,0 3 0,-11 22 0,-1 6 0,3 7 0,-1 5 0,3-21 0,-3 2 0,2 2 0,1 6 0,0 1 0,0 1 0,-2 3 0,-2 0 0,2 2 0,7-19 0,1 1 0,1 1 0,-1-1 0,-6 21 0,0-1 0,0 0 0,0-1 0,0 0 0,1 0 0,2-1 0,2-1 0,-1-1 0,2-7 0,-1-3 0,3-2 0,4-11 0,3-3 0,-1 0 0,-5 34 0,1-5 0,6-23 0,1-2 0,-2 14 0,1 1 0,4-13 0,0-2 0,-3-1 0,1-3 0,6 30 0,-6-2 0,8-22 0,0-11 0,0-20 0,0-10 0,0-13 0,-7-59 0,-2-27 0,7 21 0,0-6 0,-2-32 0,-3-16 0,3 2 0,3 14 0,2 1 0,-1-5 0,0 1 0,0-4 0,0-4 0,0 0 0,0 12 0,-1-1 0,1-1 0,0-2 0,1-2 0,0 3 0,0-1 0,1-3 0,1-1 0,1-1 0,1 0 0,3 3 0,1-1 0,2-2 0,1-1 0,-1 2 0,1 2 0,-2 2 0,1-14 0,-2 4 0,1 1 0,1 0 0,3-4 0,0 17 0,3-5 0,2-1 0,0 0 0,0 3 0,-3 6 0,-1 9 0,0-19 0,-2 12 0,1-6 0,3-8 0,1-8 0,1 1 0,-3 10 0,-3 14 0,-1 7 0,0 0 0,0-3 0,1-1 0,-1 4 0,4-21 0,-1 9 0,-5 28 0,-2 7 0,1-19 0,-2 31 0,-7 26 0,0 86 0,-7-27 0,4 5 0,-2 2 0,-10 11 0,-11 28 0,12-42 0,-1 2 0,-9 17 0,-2 4 0,0 5 0,-3 4 0,4-21 0,-2 3 0,0 1 0,-1 8 0,0 1 0,-3 8 0,4-10 0,-4 6 0,-1 3 0,0 1 0,2-2 0,2-8 0,0 0 0,1-1 0,-1 1 0,1 1 0,-3 7 0,1 2 0,-1 1 0,1-1 0,-1 0 0,1-5 0,-1 1 0,0-1 0,2-2 0,1-1 0,1 6 0,2-2 0,0-1 0,-2 3 0,0-6 0,-1 1 0,0 2 0,0-1 0,2-1 0,-2 15 0,1-1 0,2-2 0,0-5 0,-3 1 0,1-6 0,2 0 0,3 3 0,2 1 0,-1-9 0,-6-2 0,2-4 0,6 9 0,1-2 0,-2-14 0,1-5 0,2 16 0,2-23 0,7-22 0,2-12 0,-17 3 0,-9-59 0,-12 0 0,16-9 0,1-7 0,2-6 0,0-4 0,-6-11 0,-2-8 0,10 17 0,-1-8 0,0-1 0,1 3 0,1-4 0,1 3 0,-2-7 0,-4-9 0,-3-9 0,0-1 0,2 5 0,5 18 0,2 2 0,-1 1 0,-1-4 0,-5-14 0,-2-4 0,-1-1 0,1 2 0,0 5 0,0 0 0,1 1 0,1-1 0,1 1 0,1 0 0,1 0 0,-2 2 0,1 7 0,-2 0 0,0 2 0,3 4 0,-1-5 0,3 4 0,-3 0 0,-5-5 0,-1 1 0,0 6 0,-4 4 0,0 3 0,-6-15 0,-2 2 0,5 18 0,-1 4 0,4 9 0,-2 3 0,-31-25 0,5 21 0,9 17 0,6 16 0,8 9 0,0 6 0,13 0 0,-3 0 0,18 25 0,0 0 0,7 15 0,5-9 0,0 0 0,0-6 0,0 6 0,0 19 0,0 6 0,0 37 0,0-33 0,0 4 0,0 5 0,0 4 0,0-9 0,-1 4 0,2 1 0,2 6 0,1 1 0,0 1 0,1 10 0,-1 2 0,2 1 0,2 6 0,1 0 0,0-4 0,-2-22 0,1-3 0,-1 1 0,1 15 0,0 2 0,0-7 0,2-2 0,0-2 0,-2-8 0,-1 4 0,1-4 0,1 13 0,2-3 0,3-6 0,0-2 0,-4-6 0,0-3 0,15 36 0,0-2 0,-7-1 0,6-7 0,-14-32 0,-2-1 0,9 34 0,7 7 0,-6-21 0,5-2 0,-9-19 0,-1-10 0,-6-10 0,-1-13 0,-71-47 0,9-9 0,-1-5 0,-4-6 0,9 6 0,1 0 0,-9-7 0,-2-2 0,-6-5 0,-4-1 0,17 16 0,-2 0 0,0-1 0,-2-3 0,0-1 0,-1-1 0,-4-4 0,-1-1 0,0 1 0,0 3 0,0 0 0,1-1 0,-1-1 0,0-2 0,1 1 0,-1 0 0,1-1 0,-1 2 0,0 2 0,0 0 0,1-1 0,4-4 0,1-1 0,0 2 0,-3 3 0,0 3 0,0 0 0,4 1 0,1 0 0,0 2 0,1 1 0,-1 3 0,3 2 0,-14-5 0,2 2 0,2-4 0,1 2 0,8 15 0,0 0 0,-5-11 0,0 2 0,4 12 0,2 0 0,3-5 0,4 0 0,-25-3 0,2 1 0,19 11 0,10 8 0,16 1 0,54 39 0,18 12 0,0 4 0,19 16 0,6 5 0,-30-22 0,-1 0 0,14 12 0,1 2 0,1 0 0,0 2 0,6 10 0,2 2 0,-19-23 0,2 0 0,-1 3 0,3 5 0,0 3 0,1 0 0,8 3 0,3 0 0,-2 1 0,-2 2 0,-1 2 0,2-1 0,6-1 0,2-2 0,-2 1 0,-7-3 0,-3 0 0,-1-5 0,14 4 0,-2-3 0,-4 10 0,-3-4 0,-16-22 0,-3-1 0,3 7 0,-2 0 0,30 25 0,-27-27 0,-10-3 0,-16-22 0,0 5 0,-8-5 0,-57-13 0,-13-27 0,4 1 0,-6-5 0,-7-13 0,-2-5 0,-3-3 0,-4-2 0,11 9 0,-4 0 0,-1-2 0,0-3 0,0-1 0,-8-3 0,10 8 0,-7-3 0,-3-1 0,1 1 0,7 2 0,-13-9 0,6 3 0,-7-4 0,8 4 0,-8-3 0,-2-2 0,2 1 0,7 5 0,7 6 0,6 3 0,0 1 0,-3-4 0,1-1 0,-2-3 0,-2-2 0,0 1 0,-1 3 0,0 4 0,-1 2 0,0 1 0,0-1 0,-1 0 0,1-2 0,-1-1 0,0 0 0,0 1 0,0 1 0,0 2 0,0 1 0,0 1 0,0 1 0,0 0 0,-1-2 0,-1 1 0,1 0 0,-1 1 0,1 2 0,-15-5 0,0 1 0,1 2 0,-1 1 0,-3 0 0,0 1 0,0 2 0,-1 1 0,1 3 0,0 3 0,-1 0 0,2 0 0,4 0 0,0-1 0,1 2 0,-1 2 0,0 4 0,-1 2 0,2 2 0,5-1 0,4-3 0,4 0 0,-1 2 0,-14 2 0,-2 3 0,8 1 0,7 5 0,4 0 0,-16-5 0,4 1 0,30 4 0,5 2 0,-3-1 0,5 0 0,8 0 0,-21 0 0,48 4 0,64 37 0,-7-5 0,-2-9 0,3 3 0,29 27 0,-3 6 0,-15-20 0,4 4 0,5 14 0,1 3 0,-17-19 0,3-1 0,1 2 0,9 9 0,2 1 0,1 2 0,1 2 0,1 2 0,6 4 0,-7-10 0,6 5 0,3 2 0,0-1 0,-3-3 0,6 5 0,-2-3 0,0 0 0,2 2 0,-9-6 0,1 1 0,1 0 0,0 0 0,-1-2 0,9 6 0,0-1 0,-1-2 0,-2 0 0,-7-4 0,-2-2 0,0 1 0,2 1 0,-5-5 0,2 2 0,0 0 0,1-1 0,-2 0 0,13 8 0,-2 0 0,0-1 0,1-1 0,-3-3 0,0-1 0,-1-1 0,-1-2 0,-8-5 0,0-1 0,-3-2 0,-1-2 0,7 4 0,-3-3 0,-1-1 0,-3 1 0,-1-1 0,-3-3 0,10 1 0,-2-3 0,1 6 0,0-2 0,-7-5 0,-2-2 0,-11-6 0,-4-1 0,30 16 0,-25-11 0,-6-5 0,-17-11 0,-5 2 0,7 4 0,-12-8 0,-75 11 0,-14-16 0,-3-2 0,-9-2 0,4-6 0,-2-4 0,20 1 0,-3-2 0,-2-2 0,-13-2 0,-5-1 0,-1-2 0,14 3 0,-1-2 0,-2 1 0,-1-1 0,-7 0 0,-2-1 0,0 1 0,-1 1 0,2 1 0,-1 1 0,1 1 0,-2-2 0,-2-1 0,-2-2 0,1 1 0,1 2 0,8 3 0,0 2 0,1 0 0,1-1 0,-2-2 0,1-1 0,0 0 0,3 3 0,-17 1 0,2 4 0,1-2 0,5-3 0,1 0 0,5 1 0,-10 6 0,3 0 0,-10-4 0,5-1 0,30 1 0,3 1 0,-9 3 0,3 0 0,-31-8 0,19 9 0,29-5 0,16 3 0,12-4 0,96 11 0,-22 4 0,5-3 0,3 2 0,20 15 0,5 4 0,-31-6 0,3 2 0,5 1 0,2 1 0,5 4 0,1 0 0,6 2 0,1-1 0,1 1 0,1-1 0,6-2 0,1-2 0,1 6 0,-3-3 0,-19-12 0,2 0 0,-2 2 0,3 4 0,-6-3 0,-11-5 0,0 0 0,39 11 0,0 1 0,-38-9 0,-2-1 0,11 2 0,0 0 0,-10-6 0,-3 1 0,37 17 0,-15-14 0,-18 10 0,-10-12 0,-16 2 0,-9-6 0,3 4 0,-81 13 0,31-14 0,-27-2 0,-9-3 0,-32-9 0,38 0 0,-2 0 0,-5 0 0,-1 0 0,-12-1 0,-1 2 0,-4 3 0,-2 2 0,23-2 0,-2 0 0,-1 1 0,0 2 0,0 0 0,0 1 0,0 0 0,0-1 0,0 1 0,-28 4 0,4-2 0,18-4 0,2 0 0,-9 4 0,3-1 0,19-3 0,2-1 0,-12 1 0,-1 0 0,8 3 0,4-2 0,-29-5 0,15 6 0,23-8 0,16 0 0,8 5 0,80 30 0,-33-17 0,64 23 0,-60-29 0,31 2 0,-11 6 0,26 13 0,-29-8 0,0 4 0,3 6 0,2 4 0,16 6 0,3 2 0,7 5 0,1 2 0,3 6 0,1 0 0,-20-21 0,3-1 0,-4 1 0,8 13 0,-2 1 0,15 1 0,-1-3 0,-17-10 0,0-1 0,13 7 0,0 0 0,-13-7 0,0-1 0,2-4 0,-3 0 0,-18-4 0,-2-3 0,33 8 0,-29-2 0,-13-21 0,-8 4 0,-5-5 0,3 7 0,-82 2 0,26-5 0,-13-7 0,-5-6 0,-6-9 0,-11-3 0,-2 0 0,-10-5 0,0 12 0,-12-5 0,-3 7 0,1 0 0,2 0 0,22 0 0,3 0 0,18 0 0,2 0 0,16 0 0,2 0 0,100 18 0,-48-14 0,74 15 0,-64-19 0,2 0 0,7 5 0,8-3 0,3 10 0,19-3 0,-8 6 0,18 2 0,-18-2 0,7 0 0,-9 7 0,-9-6 0,-10 4 0,-10-8 0,-8 0 0,0-1 0,3 4 0,-14 4 0,-61-12 0,29 4 0,-48-21 0,51 9 0,6-8 0,-29-3 0,10-7 0,-20-1 0,10-6 0,-9 11 0,7-4 0,-15-3 0,6 6 0,-9-5 0,2 0 0,-2 4 0,2-4 0,-2 6 0,9 1 0,-6 0 0,15 0 0,-7 6 0,17-3 0,1 9 0,7-3 0,1 0 0,-4 4 0,0-9 0,2 9 0,-3-4 0,8 22 0,59 11 0,-31-5 0,47 5 0,-51-19 0,-30 19 0,14-9 0,-19 8 0,16-13 0,1 1 0,-6 9 0,1-3 0,4-1 0,-4 3 0,4-6 0,-5 3 0,1-2 0,0-3 0,0 5 0,-3-10 0,-2 3 0,0-7 0,-4-1 0,-3 0 0,9-5 0,-13-6 0,11-11 0,1 4 0,-4-15 0,14 11 0,-3-1 0,0-8 0,4 7 0,0-8 0,3 1 0,8 4 0,-4-7 0,0 4 0,4 0 0,31 79 0,-22-41 0,31 67 0,-37-69 0,8 12 0,0 3 0,3-6 0,-3 11 0,3-14 0,-6 4 0,8 4 0,4-7 0,1-4 0,9-9 0,-4-1 0,1 6 0,-6 0 0,3 8 0,0-3 0,1 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47:29.33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2738 16383,'0'-66'0,"0"6"0,0 48 0,0-8 0,10-10 0,-8 11 0,12-15 0,-8 7 0,0 7 0,8-20 0,-7 26 0,8-22 0,-4 13 0,1-7 0,0 2 0,0-3 0,6 6 0,22-35 0,0 11 0,10-24 0,-5 10 0,6-10 0,10-5 0,-31 34 0,2 1 0,1 4 0,0 0 0,26-34 0,-1 7 0,-3 10 0,-8 2 0,-5 17 0,-7 4 0,-4 8 0,-8 7 0,-5 6 0,12-3 0,-12 13 0,12-7 0,-5 4 0,-4 4 0,8-8 0,-3 8 0,-1-3 0,3 4 0,-2 0 0,-1 9 0,0 2 0,1 10 0,-2-4 0,11 0 0,-2-4 0,7 0 0,0 6 0,0-4 0,8 12 0,-5-6 0,5 7 0,-8-2 0,2 9 0,-8-8 0,5 7 0,-13-10 0,-1 1 0,-3-2 0,-9 1 0,4-1 0,-4 8 0,-1-5 0,0 5 0,0-8 0,-6 1 0,5-1 0,-10 5 0,4-3 0,0 2 0,1 7 0,0-16 0,5 15 0,-10-8 0,9 0 0,-3 6 0,-1-7 0,5-1 0,-4 5 0,-1-4 0,4 2 0,-1-117 0,-2 48 0,-2-23 0,-2-4 0,-3 0 0,0 8 0,-8 11 0,-1-2 0,-4-36 0,4 41 0,-1-4 0,0-20 0,2-1 0,2 18 0,0 0 0,0-10 0,0-2 0,1 2 0,2 1 0,3 13 0,0 0 0,-4-5 0,0-1 0,3 3 0,0 2 0,-6-20 0,7 11 0,0 19 0,0 12 0,0 12 0,0-11 0,0 8 0,0-8 0,0 0 0,18 12 0,11 3 0,0 9 0,5 14 0,-11 14 0,-5 2 0,4 9 0,-10-11 0,-1 1 0,2 7 0,-1-6 0,1 13 0,0-5 0,1 16 0,15 4 0,3 1 0,10 17 0,3-13 0,-3 15 0,15-7 0,-6 7 0,5-6 0,-26-25 0,0 0 0,22 26 0,-23-26 0,1 0 0,19 26 0,-8 2 0,-4-16 0,-9-6 0,-3-15 0,-4 5 0,-5-18 0,-3 9 0,2-13 0,-8 10 0,11-103 0,-16 32 0,2-16 0,0-3 0,-4-16 0,0 18 0,0 11 0,0-2 0,0-36 0,0 29 0,0-1 0,0 0 0,0 1 0,0-1 0,0-2 0,0-13 0,0 1 0,4 16 0,0 2 0,0-10 0,2 1 0,3-30 0,6-1 0,-13 14 0,11 22 0,-11 19 0,4 12 0,-6 12 0,30 2 0,-7 43 0,17-5 0,-17 33 0,-16-22 0,5 5 0,-10-13 0,4 14 0,-6-7 0,0 1 0,6 5 0,-5 3 0,12 20 0,4 12 0,17 18 0,-12-38 0,2 3 0,3 4 0,1 1 0,8 11 0,-1-2 0,-12-18 0,2-1 0,14 18 0,0 0 0,-16-24 0,0 0 0,16 19 0,0 1 0,-9-9 0,-3-3 0,0-7 0,0-1 0,-1 2 0,-3-3 0,9 18 0,7 8 0,-11-20 0,-7-8 0,-2-11 0,-8-14 0,4 4 0,-4-92 0,-1 34 0,-6-22 0,-4-3 0,0 0 0,0-8 0,0 1 0,0 16 0,0-25 0,0 4 0,0-1 0,0-17 0,0 20 0,-7-10 0,5 0 0,-5 10 0,7-8 0,0 27 0,0-6 0,0 19 0,0 13 0,0 4 0,8 0 0,21 14 0,-10-8 0,19 32 0,-21 4 0,1 17 0,4-6 0,-8 1 0,9 0 0,-4-6 0,7 13 0,7-3 0,4 8 0,17 3 0,-9-8 0,15 0 0,-18-11 0,7 1 0,-9-7 0,-7 2 0,-2-9 0,-14 2 0,5-4 0,-1 8 0,-3-4 0,-3-63 0,-11 21 0,-4-60 0,0 38 0,13-3 0,4-9 0,21-2 0,3-1 0,8-3 0,0 0 0,-2 10 0,-9 11 0,-5 12 0,-10 15 0,-5 2 0,7 5 0,-8 47 0,-2-20 0,-6 39 0,-9-31 0,0-1 0,0 5 0,0-3 0,0 3 0,5 0 0,-4-3 0,14 1 0,-8-2 0,13-4 0,-8 2 0,7-1 0,-8-1 0,16-9 0,0-35 0,5 6 0,0-23 0,-9 24 0,8 4 0,2 0 0,7 0 0,0 0 0,-8 0 0,-1 6 0,-13 2 0,9-1 0,-4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8:37.331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8730 0 24575,'-9'5'0,"-1"1"0,0 4 0,-6 1 0,4-1 0,-10 2 0,11-2 0,-12 2 0,12-2 0,-11 2 0,10-2 0,-10 2 0,4-1 0,-5 1 0,5-6 0,-4 5 0,5-10 0,-7 10 0,7-10 0,-5 9 0,4-8 0,-5 8 0,-1-9 0,1 10 0,-1-10 0,1 9 0,-1-3 0,1-1 0,-1 5 0,1-5 0,-1 1 0,1 3 0,-1-8 0,-7 9 0,12-5 0,-18 1 0,18 3 0,-12-9 0,13 9 0,-4-9 0,4 9 0,-5-9 0,-1 4 0,7 0 0,-6-4 0,6 4 0,-1-1 0,-4-3 0,5 4 0,-7-5 0,6 0 0,-4 5 0,5-4 0,-7 4 0,6-5 0,-4 0 0,5 0 0,-1 0 0,-4 0 0,4 0 0,1 0 0,-5 0 0,4 0 0,0 0 0,-4 0 0,5 0 0,-1 0 0,-4 0 0,4 0 0,-5 0 0,-1 0 0,1 0 0,-1 0 0,1 0 0,-8 0 0,6 0 0,-6 0 0,8 0 0,-1 0 0,1 0 0,-8 0 0,5 0 0,-5 0 0,8 0 0,-1 0 0,-7 0 0,6 0 0,-6 0 0,8 0 0,0 0 0,-1 0 0,2 0 0,-9 0 0,7 0 0,-7 6 0,0-5 0,-2 10 0,0-9 0,-5 4 0,13-1 0,-13 2 0,5 0 0,1 4 0,-6-4 0,13-1 0,-13 6 0,12-10 0,-4 9 0,6-5 0,1 1 0,-1 3 0,-10-3 0,8 5 0,-8-6 0,10 5 0,-7-4 0,6 0 0,-6 4 0,0-4 0,-1 6 0,-8 0 0,7 0 0,-5 0 0,-4 0 0,0 1 0,-7 0 0,1 0 0,-3 0 0,-8 7 0,0-4 0,0 4 0,-1-6 0,1-1 0,1 1 0,-2 0 0,2-1 0,7 1 0,-33-1 0,27 0 0,-29 1 0,26-6 0,1 4 0,-1-5 0,1 0 0,-1 6 0,-9-13 0,7 6 0,-18 0 0,18-5 0,-18 5 0,18-7 0,-7 0 0,9 0 0,-10 0 0,17 0 0,-14 0 0,18 0 0,-11 7 0,3-5 0,-2 11 0,1-12 0,-2 13 0,1-6 0,0 7 0,-1 0 0,9-7 0,-6 5 0,15-5 0,-15 0 0,14 4 0,-5-11 0,-1 12 0,7-12 0,-15 13 0,6-13 0,-9 13 0,1-13 0,8 12 0,-7-5 0,8-1 0,-1 6 0,-7-12 0,16 5 0,-15 1 0,15-6 0,-5 12 0,7-12 0,-8 5 0,6 0 0,-6-5 0,0 12 0,6-6 0,-33 7 0,19 1 0,-12-8 0,19 6 0,9-6 0,0 6 0,0-5 0,0 4 0,0-5 0,0 0 0,7 5 0,-5-5 0,5 0 0,-7 4 0,0-3 0,0-1 0,0 5 0,0-10 0,0 9 0,1-9 0,-1 10 0,1-11 0,-1 11 0,0-5 0,8 0 0,-6 5 0,13-5 0,-6 0 0,3 4 0,9-10 0,3 9 0,7-9 0,4 3 0,-1 1 0,-3-4 0,8 7 0,-8-7 0,4 8 0,-6-3 0,1 4 0,0 1 0,-6-1 0,4 1 0,-4 0 0,10 5 0,-3-4 0,3 4 0,1-6 0,-4-5 0,3 4 0,-4-4 0,0 5 0,-6 1 0,-2 0 0,-5 1 0,-1 5 0,1-4 0,-1 9 0,1-9 0,-1 4 0,1-5 0,-1 0 0,6-1 0,-4 1 0,11-2 0,-6 1 0,12-1 0,-4-4 0,3 2 0,-3-2 0,3 3 0,-8 2 0,7-1 0,-10 1 0,2 0 0,2 5 0,-8-3 0,13 3 0,-13-4 0,18-2 0,-12 1 0,14-1 0,-8-4 0,4-1 0,0-1 0,-3 2 0,2 4 0,-4 0 0,5 0 0,-4-5 0,8 4 0,-4-12 0,5 1 0,0-7 0,0-7 0,0-2 0,0-5 0,0-8 0,0 5 0,6-12 0,-5 5 0,11 1 0,-4-15 0,-2 19 0,7-18 0,-12 13 0,11-5 0,-6 5 0,7 3 0,-1 6 0,-6 0 0,-1 7 0,0 1 0,-4 5 0,4 2 0,-5 7 0,0 8 0,0 4 0,0 4 0,0-4 0,0 6 0,0 2 0,0 6 0,0-1 0,0 1 0,0-1 0,0 1 0,0-1 0,-6 1 0,5-1 0,-4-5 0,5-2 0,0 0 0,0-4 0,0 4 0,0-6 0,0 1 0,0-2 0,-5 2 0,4-2 0,-3 2 0,4-1 0,-5 0 0,4 0 0,-4 1 0,5-1 0,0 0 0,0 0 0,0 0 0,0 0 0,-5 6 0,-1 1 0,-1 7 0,-3 0 0,8 6 0,-8-4 0,8 5 0,-7-14 0,8-1 0,-4-5 0,5-1 0,0 0 0,0 0 0,-4-4 0,7-2 0,-2-4 0,9 0 0,6-5 0,1 4 0,1-4 0,4 5 0,-5 0 0,0 0 0,5 0 0,-10 0 0,10 0 0,-11 0 0,11 0 0,-10 0 0,4 0 0,-6 0 0,1 0 0,-1 0 0,0 0 0,0 0 0,1 0 0,-1 0 0,0 0 0,0 0 0,0 0 0,0 0 0,-1 0 0,0 0 0,0 0 0,-4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09:01.215"/>
    </inkml:context>
    <inkml:brush xml:id="br0">
      <inkml:brushProperty name="width" value="0.26458" units="cm"/>
      <inkml:brushProperty name="height" value="0.52917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9:15:32.395"/>
    </inkml:context>
    <inkml:brush xml:id="br0">
      <inkml:brushProperty name="width" value="0.18521" units="cm"/>
      <inkml:brushProperty name="height" value="0.37042" units="cm"/>
      <inkml:brushProperty name="tip" value="rectangle"/>
      <inkml:brushProperty name="rasterOp" value="maskPen"/>
    </inkml:brush>
  </inkml:definitions>
  <inkml:trace contextRef="#ctx0" brushRef="#br0">0 9901 16383,'50'-10'0,"2"1"0,-19-9 0,7-1 0,0-2 0,-7-4 0,5-1 0,-6 0 0,8 0 0,3-9 0,-3 6 0,-4-11 0,5 4 0,-5-7 0,11-11 0,8 5 0,-4-15 0,13 6 0,-3-19 0,5 9 0,-4-9 0,2 11 0,-13 1 0,3 8 0,-14-3 0,-5 15 0,-7-3 0,-7 8 0,4 0 0,-10 0 0,4 1 0,-5-10 0,0-1 0,0-1 0,0-6 0,1 7 0,-2 0 0,2-7 0,-1 6 0,1-9 0,0 1 0,1-11 0,-1-2 0,-5-10 0,4 0 0,-5-1 0,0-10 0,0 31 0,-1 0 0,-5-31 0,5 28 0,1 0 0,-7-21 0,2 26 0,0-1 0,-4 6 0,0-1 0,0-28 0,0-1 0,0 25 0,0 0 0,0-13 0,0 2 0,-1 17 0,2 3 0,6-40 0,-5-4 0,5-4 0,0 5 0,-2 40 0,0 0 0,12-40 0,-8 42 0,0-1 0,8-43 0,8-1 0,0 13 0,0 5 0,-10 35 0,-8-5 0,-7 21 0,0-4 0,0-8 0,0-9 0,0 8 0,0-16 0,0 17 0,0-9 0,0 9 0,0 0 0,0 0 0,0 0 0,0 0 0,0-6 0,0 4 0,0-13 0,0 13 0,0-15 0,0 6 0,0-7 0,0 7 0,0 3 0,0 8 0,0 1 0,0 6 0,0-5 0,0 13 0,0-13 0,0 5 0,0-7 0,0 0 0,0 0 0,0 0 0,0-9 0,0 7 0,0-15 0,0 15 0,0-13 0,0 13 0,0-12 0,0 11 0,0-11 0,0 12 0,0-4 0,0 6 0,0 0 0,0 0 0,0-35 0,0 18 0,0-39 0,0 35 0,0-18 0,0 7 0,0 1 0,0 2 0,0 10 0,0-1 0,0 1 0,0 8 0,0-6 0,6 15 0,2-16 0,6 16 0,1-15 0,-1 6 0,6 0 0,3-6 0,5 6 0,2-9 0,-2 9 0,0 3 0,-1 8 0,0 0 0,-1 0 0,0 7 0,10-16 0,-2 20 0,3-13 0,3 9 0,-7 6 0,10-15 0,-3 14 0,14-17 0,-12 16 0,21-18 0,-12 17 0,3-7 0,3 7 0,-6 2 0,9-2 0,-1 0 0,11-1 0,-8 1 0,14-1 0,-5 7 0,7-5 0,4 11 0,12-15 0,-13 15 0,11-14 0,-24 15 0,12-6 0,-18 8 0,7-7 0,-10 5 0,-8-4 0,-3 8 0,-8 5 0,0-4 0,-1 5 0,-6 0 0,5-5 0,-6 11 0,1-5 0,5 0 0,-5 4 0,-1-9 0,-1 10 0,0-4 0,-5-1 0,4 5 0,1-10 0,-5 4 0,12 0 0,-6-4 0,8 3 0,0-5 0,0 0 0,27-13 0,-21 9 0,30-9 0,-35 12 0,8 0 0,-1 7 0,-13-4 0,20 3 0,-20-5 0,13-1 0,-8 1 0,-7 1 0,5 4 0,-5-3 0,15 3 0,-6 1 0,6-5 0,0 10 0,1-3 0,2 5 0,7-7 0,-8 5 0,10-4 0,0-1 0,-1 6 0,1-13 0,9 13 0,3-13 0,11 5 0,-1-8 0,0 1 0,0-1 0,0 1 0,1-1 0,-11 2 0,-3 6 0,-18-4 0,-2 12 0,-10-5 0,1 6 0,-8-5 0,-1 3 0,-7-3 0,6 5 0,-4 0 0,4 0 0,-6 0 0,-1 0 0,1 0 0,7 0 0,-6 0 0,13-6 0,-5 5 0,7-5 0,-8 0 0,17 5 0,-14-4 0,8 5 0,-4 0 0,-7 0 0,1 0 0,5 0 0,-5 0 0,7 0 0,0 0 0,0 0 0,-7 0 0,5 0 0,-6 0 0,8 0 0,-7 0 0,-2 0 0,-8 0 0,1 0 0,-7 0 0,5 0 0,-10 0 0,8 0 0,-4 0 0,0 0 0,3 0 0,-8 0 0,9 0 0,-4 0 0,5 0 0,-4-5 0,-1-6 0,2 4 0,38-4 0,16 11 0,-14 0 0,5 0 0,-3 1 0,1-2 0,6-3 0,2-1 0,6 5 0,-1-2 0,-4-6 0,0-1 0,12 7 0,2 2 0,1-5 0,0 1 0,1 3 0,1 2 0,-21-1 0,1 0 0,0 0 0,27 0 0,1 0 0,-28 0 0,2 0 0,-1 0 0,28 0 0,-4 0 0,-18-1 0,-2 2 0,2 2 0,-3 3 0,-14 2 0,-1 3 0,6 3 0,0 1 0,-11 2 0,-3 1 0,43 16 0,-35 3 0,3-6 0,-24 2 0,-4-13 0,1 11 0,-7-11 0,15 14 0,-6-1 0,45 19 0,-17-3 0,-13-17 0,1-1 0,16 17 0,14 1 0,-1 11 0,4-16 0,-40-15 0,0 0 0,39 13 0,0 0 0,0-2 0,-10-8 0,-2-8 0,-11 4 0,-8-12 0,-2 11 0,-9-13 0,0 6 0,0-7 0,0 0 0,0 1 0,0-1 0,0 6 0,9-3 0,-7 3 0,15 3 0,-7 0 0,1 0 0,5 5 0,-5-11 0,9 12 0,-10-6 0,7 7 0,-6 0 0,8 0 0,1 1 0,-9-2 0,9 11 0,-8-9 0,10 9 0,-9-3 0,5-5 0,-12 12 0,15-3 0,-5 8 0,0-1 0,8 9 0,-8-7 0,1 6 0,6 1 0,-7-7 0,-9-3 0,1 1 0,25 11 0,-25-11 0,-1 0 0,19 11 0,0 8 0,0-8 0,-1 6 0,-9-15 0,7 7 0,-7-3 0,0-4 0,7 7 0,7 12 0,-30-36 0,0 1 0,1 7 0,1 1 0,8-3 0,-1-2 0,23 24 0,-7-9 0,0-2 0,8 2 0,-9-2 0,2 0 0,-20-19 0,-1-3 0,12 6 0,-1 1 0,-3 3 0,-1-1 0,-5-9 0,0 0 0,-4 3 0,0-1 0,39 21 0,-7-1 0,5 0 0,-37-18 0,-1-1 0,32 13 0,-3 5 0,-22-20 0,-19-13 0,7 3 0,4 5 0,21 11 0,3 6 0,7 7 0,-9-6 0,10 1 0,-5 5 0,5-5 0,0 8 0,-8-10 0,14 7 0,-7-6 0,3 8 0,-21-16 0,2-1 0,-9-4 0,-1 0 0,7 0 0,-1 0 0,-6-2 0,-1-2 0,27 16 0,10 10 0,-8-2 0,-1 1 0,-8 0 0,-11-10 0,-3-2 0,-11-11 0,-8-1 0,6 2 0,-5-2 0,0 0 0,5 2 0,-13-4 0,14 4 0,-14-3 0,6 1 0,-8-2 0,8 2 0,-5-1 0,4 1 0,-6-7 0,0 5 0,-6-5 0,4 5 0,-4-4 0,1 3 0,3-4 0,-4 1 0,1 3 0,3-4 0,-9 6 0,9-6 0,-9 4 0,9-4 0,-3 6 0,9 10 0,-2-1 0,-2 2 0,-1-5 0,-9 1 0,8-5 0,-3 4 0,-1-6 0,5 0 0,-11-7 0,5 5 0,-6-4 0,6 0 0,-5-1 0,11-1 0,-11 2 0,18 1 0,-10 4 0,11-4 0,-8-1 0,0 4 0,1-4 0,7 1 0,-6 3 0,13-1 0,-5 4 0,0 0 0,5 2 0,-6-2 0,1 0 0,-3-1 0,-7 0 0,1-6 0,-7-1 0,5-1 0,-4-3 0,0 3 0,4 1 0,-11-5 0,11 4 0,-10-5 0,10 0 0,-10 0 0,4 0 0,0 0 0,-4-1 0,5 7 0,-7-5 0,1 4 0,-1-6 0,1 0 0,-2 8 0,2-6 0,-2 6 0,2-8 0,5 1 0,1 0 0,1 0 0,4 1 0,-10-2 0,4 1 0,-6 0 0,1-1 0,3 0 0,-3 0 0,3-1 0,1 6 0,-5-5 0,5 5 0,-5-5 0,6 1 0,-4 0 0,4 0 0,0-1 0,-4 1 0,4 0 0,-6-1 0,0 0 0,4 4 0,-2-3 0,2-2 0,1 0 0,-4-3 0,3 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10:05:32.045"/>
    </inkml:context>
    <inkml:brush xml:id="br0">
      <inkml:brushProperty name="width" value="0.5" units="cm"/>
      <inkml:brushProperty name="height" value="1" units="cm"/>
      <inkml:brushProperty name="color" value="#FFEA95"/>
      <inkml:brushProperty name="tip" value="rectangle"/>
      <inkml:brushProperty name="rasterOp" value="maskPen"/>
    </inkml:brush>
  </inkml:definitions>
  <inkml:trace contextRef="#ctx0" brushRef="#br0">1 0 16383,'66'0'0,"-5"0"0,-43 0 0,4 0 0,16 0 0,-12 0 0,6 0 0,-6 0 0,-7 0 0,12 0 0,-3 5 0,-6-4 0,14 3 0,-11 1 0,8-4 0,-5 3 0,-6-4 0,6 0 0,-4 5 0,3-3 0,1 3 0,-4-5 0,4 0 0,0 4 0,-4-3 0,4 4 0,6-5 0,-14 4 0,12-3 0,-4 4 0,-2-5 0,12 0 0,-19 0 0,11 0 0,-1 0 0,-5 0 0,9 0 0,-6 0 0,-7 0 0,22 0 0,-27 0 0,17 0 0,-5 0 0,-1 0 0,11 0 0,-13 0 0,8 0 0,0 0 0,-2 0 0,0 0 0,-7 0 0,10 0 0,-7 0 0,2 0 0,4 0 0,-18-5 0,23 4 0,-14-3 0,5-1 0,-1 4 0,-1-4 0,-4 5 0,8 0 0,-3 0 0,-1 0 0,4 0 0,-2 0 0,-2 0 0,6 0 0,-10 0 0,4 0 0,3 0 0,-6 0 0,6 0 0,-4 0 0,-4 0 0,9 0 0,-4 0 0,0 0 0,4 0 0,-2 0 0,-5 0 0,8 0 0,-8 0 0,10 0 0,-6 0 0,-1 0 0,-1 0 0,0 0 0,1 0 0,4 0 0,-9 0 0,8 0 0,-3 0 0,0 0 0,3 0 0,-4 0 0,0 0 0,4 0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10.735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16911 3687 16383,'-87'-43'0,"16"4"0,3-21 0,37 36 0,-27-41 0,20 32 0,-12-26 0,-11-2 0,12 12 0,4 4 0,-13-3 0,9 10 0,-14-21 0,18 12 0,1 0 0,-6-8 0,-9 4 0,-2-10 0,2 10 0,-1-7 0,12 10 0,-23-15 0,17 3 0,-17 7 0,10-6 0,5 20 0,-5-20 0,6 20 0,-6-20 0,-7 18 0,5-18 0,-5 18 0,11-7 0,-1 1 0,-9 5 0,6-6 0,-6 10 0,0-1 0,9 10 0,-21-9 0,21 9 0,12 8 0,-1-1 0,-26-17 0,19 12 0,-2-1 0,7 5 0,-1 0 0,-13-5 0,-3-1 0,10 6 0,-5 1 0,-1-1 0,-7-1 0,6 1 0,-2-2 0,0 0 0,1 2 0,-4-1 0,5 2 0,4-2 0,1 2 0,-13 3 0,-2 0 0,6-4 0,1 1 0,1 9 0,-2 0 0,-23-13 0,-2 1 0,11 10 0,2 2 0,0-6 0,-2 0 0,9 4 0,-3 1 0,4 1 0,-5-1 0,1 0 0,-14-6 0,-4 0 0,15 10 0,-4 1 0,8 0 0,5-3 0,0 0 0,2 3 0,-4 0 0,2 0 0,-15-3 0,5-1 0,11 1 0,-1 0 0,-22-2 0,-2 1 0,17 1 0,0-1 0,-8 0 0,1 0 0,9 1 0,0 0 0,-9-1 0,0 0 0,6 1 0,1-1 0,-7 0 0,0 0 0,8 1 0,1 0 0,8 0 0,0 0 0,-7 0 0,1-1 0,13 2 0,1-1 0,-6 1 0,-1-1 0,8 1 0,1-1 0,0 2 0,-1-2 0,0-4 0,1-1 0,7 5 0,-1 0 0,-5-4 0,1-1 0,4 6 0,0 1 0,1-1 0,-1 0 0,-4-1 0,-1 2 0,-44-2 0,49 3 0,0-1 0,-45-1 0,-1-1 0,11-6 0,31 17 0,0 0 0,-31-17 0,31 16 0,0 1 0,-31-8 0,30 4 0,0 0 0,-30 3 0,30-8 0,0 0 0,-30 7 0,30-7 0,0 0 0,-30 8 0,30-3 0,0 0 0,-30-5 0,30 10 0,1-2 0,-32-16 0,-9 16 0,-1-7 0,11 9 0,30 0 0,0 0 0,-30-10 0,30 9 0,0 0 0,-29-8 0,30 8 0,-1 2 0,-29-1 0,30 0 0,-1 0 0,-29 0 0,-12 0 0,2 0 0,9 0 0,-11 0 0,0 0 0,11 0 0,30 0 0,0 0 0,-30 0 0,30 0 0,1 0 0,-32 0 0,-10 0 0,15 0 0,-1 0 0,12 0 0,-9 0 0,21 0 0,-9 0 0,12 8 0,0-6 0,0 15 0,0-7 0,0 0 0,-12 7 0,9-15 0,-9 16 0,12-8 0,-12 9 0,-3-8 0,-11 7 0,-1-7 0,0 10 0,1-1 0,0 0 0,0-9 0,-1 7 0,0-6 0,0 8 0,0 1 0,1-1 0,-1 1 0,12-10 0,-9 7 0,21-7 0,-9 0 0,12 5 0,0-14 0,10 13 0,-7-13 0,17 5 0,-8 1 0,1-7 0,15 7 0,-13-1 0,15-5 0,1 11 0,-4-11 0,6 10 0,1 2 0,-13 8 0,17 0 0,-19 7 0,12-5 0,-9 9 0,1-1 0,-1 0 0,1 1 0,0-8 0,-1 6 0,9-14 0,2 5 0,8-8 0,-7 0 0,0 6 0,-9-4 0,9 4 0,-10-4 0,7 6 0,-8 4 0,-1-1 0,1 5 0,8-13 0,-7 14 0,15-15 0,-6 6 0,8-2 0,0-4 0,-6 10 0,5-10 0,-13 4 0,12-5 0,-14 1 0,6-1 0,-1 8 0,2-6 0,0 7 0,7-4 0,-6-10 0,-3 9 0,1-39 0,-3 0 0,5-20 0,5 1 0,1 7 0,-1-10 0,1 7 0,-2-18 0,1 18 0,0-7 0,8-1 0,-5 9 0,4-19 0,0 18 0,2-7 0,0-1 0,6 8 0,-13-7 0,13 18 0,-5-7 0,0 7 0,5-8 0,-5 7 0,7-5 0,-7 8 0,6-8 0,-12 2 0,12 6 0,-12-5 0,12-3 0,-12 6 0,12-10 0,-12 18 0,4-19 0,1 18 0,-5-12 0,5 3 0,-5 9 0,-6-9 0,10 94 0,-2-40 0,9 22 0,4 3 0,6-8 0,2 10 0,1-10 0,5 7 0,-14-7 0,13 0 0,-13 8 0,12-19 0,-12 9 0,5-11 0,0 0 0,-5 1 0,5-9 0,1 6 0,-7-7 0,14 9 0,-13-10 0,12 15 0,-12-20 0,11 12 0,-4 5 0,-1-14 0,-1 14 0,0-11 0,1-1 0,1 10 0,-3-10 0,2 8 0,0 1 0,7-5 0,-7 10 0,5-11 0,-11 7 0,13 10 0,-13-7 0,13-1 0,-14-4 0,12-13 0,-12 17 0,12-17 0,6 10 0,4-13 0,12-6 0,-4 5 0,1-11 0,0 13 0,11-5 0,-8-1 0,7 6 0,1-5 0,-8-1 0,17-1 0,-7 1 0,10-7 0,12 15 0,3-15 0,11 7 0,1-9 0,13 0 0,-10 0 0,11 0 0,-15 9 0,1-6 0,-12 6 0,-3-1 0,-12-6 0,-10 13 0,-2-13 0,-11 12 0,-8-12 0,5 12 0,-8-7 0,0 7 0,5 0 0,-6-1 0,1 0 0,4 0 0,-10 7 0,10-5 0,-16 11 0,3-5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31:46.573"/>
    </inkml:context>
    <inkml:brush xml:id="br0">
      <inkml:brushProperty name="width" value="0.05292" units="cm"/>
      <inkml:brushProperty name="height" value="0.05292" units="cm"/>
      <inkml:brushProperty name="color" value="#AB008B"/>
      <inkml:brushProperty name="transparency" value="137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16:24.327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1185 16383,'93'0'0,"-7"0"0,10 0 0,-5 0 0,-28 0 0,3 0 0,-2-1 0,1 2 0,1 3 0,1 3 0,6-2 0,2 3 0,8 10 0,0 2 0,-7 0 0,1-1 0,14-5 0,2 1 0,-8 8 0,0 0 0,11-8 0,-3 0 0,-24 4 0,3 1 0,7-5 0,7-1 0,-10-2 0,-22-1 0,1 0 0,20-1 0,10-1 0,-4 1 0,11 3 0,-2 0 0,-24-4 0,1 0 0,-1 0 0,25 5 0,0-2 0,-1-4 0,-4-1 0,-24-2 0,-1-1 0,30-4 0,2 0 0,-15 0 0,-3 0 0,1 0 0,-2 0 0,0 0 0,-3 0 0,-12 1 0,-1-2 0,14-9 0,0-2 0,-13 5 0,-1-2 0,7-7 0,-1-2 0,-7 1 0,-1 1 0,0-2 0,1 1 0,8-1 0,-1 0 0,-5-4 0,-1 1 0,5 3 0,1 0 0,-8 1 0,0-1 0,7-3 0,1-1 0,-6 4 0,1 0 0,5 0 0,0-1 0,-7-2 0,-1-1 0,1 4 0,-1 1 0,0 1 0,1-3 0,24-13 0,2 1 0,-20 16 0,-1 0 0,14-15 0,-2-1 0,-25 14 0,-3 1 0,36-15 0,0-8 0,-12 9 0,-3 0 0,-12-5 0,0 15 0,0-15 0,0 6 0,-10-5 0,7 6 0,-17-3 0,8 5 0,-11 1 0,-8 2 0,-1 8 0,-3 1 0,-83 6 0,7 2 0,4 6 0,-6 0 0,-4-5 0,2-1 0,-31-7 0,20 2 0,-3-2 0,8-4 0,0-1 0,-7 0 0,-1-2 0,-1-5 0,2 1 0,7 5 0,1 1 0,0-4 0,3 0 0,11 5 0,3 1 0,0-5 0,2-1 0,-24-9 0,3-5 0,22 17 0,11-6 0,11 16 0,9-3 0,79 28 0,-18-9 0,23 6 0,8 4 0,-20-1 0,2 2 0,20 1 0,6 2 0,8 5 0,-1 1 0,-15-7 0,3 0 0,-10-2 0,4 0 0,-6 0 0,3 1 0,-2 0 0,24 2 0,-2 0 0,-23-3 0,-5-1 0,-5-5 0,-3-1 0,28 9 0,-28-1 0,-13-2 0,-19-8 0,-2 4 0,-8 5 0,1 11 0,-8 6 0,9 24 0,-14 0 0,16 23 0,-6 0 0,-1 0 0,7 0 0,-8-12 0,10-3 0,-10-30 0,5 3 0,-13-24 0,5 13 0,-7-8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29.589"/>
    </inkml:context>
    <inkml:brush xml:id="br0">
      <inkml:brushProperty name="width" value="0.2" units="cm"/>
      <inkml:brushProperty name="height" value="0.2" units="cm"/>
      <inkml:brushProperty name="color" value="#333333"/>
    </inkml:brush>
  </inkml:definitions>
  <inkml:trace contextRef="#ctx0" brushRef="#br0">2618 429 24575,'-11'-29'0,"4"9"0,-4-4 0,3 10 0,1 1 0,-2-1 0,3 2 0,1 1 0,-1-1 0,-3 3 0,3-3 0,-3 3 0,1-3 0,1 1 0,-5-5 0,6 4 0,-7-2 0,7 4 0,-5 0 0,4-1 0,-4 1 0,4-1 0,-4 5 0,5-2 0,-6-1 0,6 3 0,-5-3 0,5 4 0,-5-4 0,5 3 0,-6-2 0,7 3 0,-7-1 0,6 0 0,-2 1 0,3 0 0,0 2 0,-1-2 0,1 5 0,-3-5 0,2 4 0,-2-2 0,0 1 0,2 1 0,-5-1 0,2-1 0,1 2 0,-4-4 0,6 4 0,-5-2 0,5 1 0,-5 2 0,5-3 0,-5 3 0,2 0 0,0 0 0,-2 0 0,5 0 0,-6 0 0,4 0 0,-4 0 0,0 0 0,0 0 0,1 0 0,-1 0 0,0 0 0,0 0 0,1 0 0,-1 0 0,0 0 0,0 0 0,1 0 0,-1 0 0,0 0 0,0 0 0,-3 3 0,2-2 0,-1 4 0,2-2 0,-3 1 0,2 1 0,-2-4 0,-1 4 0,4-1 0,-8-1 0,4 0 0,0 0 0,-3 0 0,2 1 0,1-1 0,0-1 0,2-1 0,1 4 0,1-4 0,0 2 0,6-1 0,-5-2 0,5 3 0,-2-1 0,3-1 0,0 3 0,-1-3 0,1 1 0,0 1 0,0-3 0,0 5 0,-1-2 0,1-1 0,0 3 0,-2 0 0,-2 1 0,1 2 0,-3-2 0,5-1 0,-5 3 0,5 1 0,-5 3 0,2 0 0,0 0 0,-4 4 0,4-3 0,-5 7 0,1-4 0,-5 6 0,3-1 0,-2 1 0,3-2 0,1 0 0,-5 2 0,4-3 0,-4 2 0,6-1 0,-2 0 0,1 0 0,2-3 0,-1 2 0,1-2 0,-2 0 0,3-1 0,-2 0 0,2-3 0,0 6 0,-1-6 0,1 3 0,1-1 0,-3-2 0,5 5 0,-4-5 0,4 2 0,-5-2 0,5 2 0,-4-2 0,4 1 0,-4-2 0,4 0 0,-4 3 0,4-2 0,-5 2 0,5 1 0,-4-3 0,3 7 0,-3-5 0,4 2 0,-2 5 0,-1-4 0,3 5 0,-6-3 0,5 0 0,-5 1 0,6-2 0,-3-2 0,1 2 0,2-6 0,-3 7 0,4-8 0,-4 8 0,4-8 0,-7 8 0,6-8 0,-6 8 0,7-7 0,-7 6 0,5-2 0,-4 0 0,2 2 0,-3-2 0,1-1 0,-2 4 0,2-4 0,-2 5 0,0-1 0,1-3 0,0 2 0,0-2 0,1-1 0,-2 3 0,5-3 0,-4 4 0,3-4 0,-3 4 0,0-4 0,3 5 0,-3-2 0,3 2 0,-1-2 0,2 2 0,-1-2 0,3-2 0,-2 1 0,3-1 0,-4 0 0,3 2 0,-2-6 0,0 3 0,3-4 0,-3 0 0,3-1 0,1-2 0,-1 2 0,0-2 0,0 0 0,1 0 0,2-1 0,-2-2 0,2 5 0,-3-2 0,3 0 0,-2 2 0,1-2 0,-2 3 0,1-1 0,-1 1 0,0 0 0,0 0 0,0 0 0,0 0 0,0 0 0,0 0 0,-3 0 0,3 0 0,-3 3 0,3-2 0,-1 3 0,-1-4 0,1 0 0,-1-3 0,2 3 0,-5 2 0,4-1 0,-7 4 0,8-5 0,-3 0 0,3-1 0,0 2 0,0-2 0,-3 1 0,6 0 0,-6 0 0,6-1 0,-3 1 0,1-3 0,-4 3 0,3-3 0,-3 0 0,3 2 0,1-2 0,-1 3 0,0 0 0,0 0 0,0-1 0,-3 5 0,2-3 0,-2 2 0,3-3 0,0 0 0,0 1 0,0-2 0,0-2 0,0 2 0,3-5 0,-1 2 0,1-3 0,0 0 0,-2 1 0,5-1 0,-5 0 0,4 0 0,-1 0 0,2 0 0,0 0 0,-2 0 0,1 0 0,-1 4 0,2-3 0,0 2 0,0-3 0,0 0 0,0 3 0,0 1 0,0 3 0,0-3 0,0 2 0,0-2 0,0 3 0,0 0 0,0 0 0,0 0 0,0-4 0,3 4 0,0-6 0,3 5 0,-1-5 0,0 2 0,1 0 0,-1-2 0,1 2 0,-1 0 0,3-1 0,2 4 0,-1-2 0,2 3 0,-1-2 0,4 4 0,-4-4 0,1 1 0,-2-2 0,-4-4 0,3 0 0,-2 1 0,-1-1 0,3 0 0,-2 0 0,5 1 0,1 0 0,1 3 0,5-2 0,-5 4 0,6-4 0,-3 6 0,0-6 0,0 5 0,-1-6 0,-2 6 0,2-3 0,-4 1 0,2 1 0,-5-5 0,4 3 0,-1 2 0,-1-4 0,1 4 0,-6-6 0,0-2 0,0 1 0,0-3 0,0 1 0,0 0 0,1-1 0,-1 3 0,3 0 0,1 1 0,3-2 0,-4 2 0,4-2 0,-6 0 0,5 3 0,-5-5 0,2 4 0,-2-5 0,-1 5 0,0-5 0,3 3 0,-2-1 0,2-1 0,0 3 0,-2-3 0,2 2 0,-3-3 0,3 2 0,-2-1 0,5 4 0,-5-5 0,5 3 0,-2 0 0,-1-3 0,4 3 0,-7-1 0,4-1 0,-4 1 0,0-2 0,0 0 0,0 0 0,0 0 0,2 0 0,-1 0 0,2 0 0,-3 0 0,0 0 0,0 0 0,1 0 0,1 0 0,2 0 0,3 0 0,0 0 0,-1 0 0,-2 0 0,2 0 0,-5 0 0,2 0 0,-3 0 0,0 0 0,0 0 0,0 0 0,2 0 0,-1-2 0,1 1 0,-2-1 0,0-1 0,-1 3 0,1-5 0,0 5 0,0-5 0,1 5 0,-2-2 0,6 2 0,-1 0 0,4-3 0,-1 2 0,0-2 0,-3 3 0,-1 0 0,-2-2 0,-1 2 0,0-3 0,0 3 0,0 0 0,0 0 0,4-3 0,0 3 0,7-6 0,0 2 0,5-3 0,-1 1 0,5-1 0,-4 3 0,4-3 0,-4 3 0,-4 1 0,2-3 0,-5 2 0,1 0 0,1 2 0,-3-1 0,3 2 0,0-4 0,-3 4 0,3-5 0,0 5 0,-3-1 0,3-1 0,-4 2 0,4-1 0,-3-1 0,0 2 0,-1-2 0,-3 3 0,3 0 0,0 0 0,0-2 0,0 1 0,0-2 0,1 3 0,-1-2 0,-3 1 0,2-2 0,-5 1 0,6 1 0,-3-1 0,0 0 0,-1 1 0,-3-3 0,4 3 0,-3-4 0,5 5 0,-5-5 0,5 2 0,-4-3 0,1 1 0,0 2 0,-2-2 0,3 2 0,-1-5 0,-2 2 0,5-3 0,-5 4 0,3-4 0,-1 3 0,-1-3 0,2 1 0,-1 1 0,-2-1 0,6-1 0,-6 3 0,2-5 0,1 4 0,-3-1 0,6 2 0,-6-3 0,5 3 0,-4-6 0,2 6 0,-4-2 0,3-1 0,1 1 0,0-1 0,-2 2 0,-2 4 0,1-2 0,-1 4 0,-2-3 0,4 3 0,-4-6 0,4 4 0,-1-5 0,-1 3 0,3-1 0,1-2 0,0 1 0,3-1 0,-6 2 0,2 1 0,-2-1 0,-1 3 0,0 1 0,0 0 0,0-3 0,1-4 0,-1-2 0,2-1 0,-1 0 0,3-4 0,-2 3 0,5-3 0,-5 4 0,1 3 0,-2-3 0,0 6 0,-1-2 0,0 3 0,0 0 0,0 0 0,-2-3 0,2 2 0,-2-6 0,3 3 0,0 0 0,0-2 0,-1 7 0,-2-3 0,2 6 0,-5-6 0,5 4 0,-5-4 0,5 1 0,-4 1 0,3 2 0,-1-1 0,0 1 0,2-2 0,-5-1 0,5-2 0,-4 2 0,4-2 0,-2-1 0,0 0 0,3-3 0,-3 0 0,3 0 0,0 0 0,0 0 0,-2 3 0,1 0 0,-5 4 0,2 1 0,1-1 0,0 0 0,-1 0 0,3 0 0,-4-1 0,4-2 0,-5 2 0,6-5 0,-3 5 0,0-3 0,-1 4 0,1 0 0,-3 0 0,3 0 0,-1 0 0,-2-3 0,2 2 0,-2-2 0,3 5 0,-3-4 0,3 4 0,-1-5 0,1 4 0,-1-1 0,3 0 0,-5 0 0,5 0 0,-5 1 0,5-1 0,-2 0 0,1 1 0,1 1 0,-2-3 0,-1 1 0,-2-2 0,0 0 0,0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7:58:46.845"/>
    </inkml:context>
    <inkml:brush xml:id="br0">
      <inkml:brushProperty name="width" value="0.2" units="cm"/>
      <inkml:brushProperty name="height" value="0.2" units="cm"/>
      <inkml:brushProperty name="color" value="#AB008B"/>
    </inkml:brush>
  </inkml:definitions>
  <inkml:trace contextRef="#ctx0" brushRef="#br0">316 3478 24575,'-8'-17'0,"2"-3"0,-13 2 0,11-2 0,-9 2 0,8 0 0,-4 1 0,3 2 0,1-1 0,0 4 0,0 0 0,-2 1 0,-1-1 0,3 3 0,-2-2 0,2 2 0,-3 0 0,3 1 0,-2 2 0,5 0 0,-2 1 0,3 2 0,-1-2 0,1 5 0,0-3 0,0 1 0,0-1 0,0-2 0,0 0 0,0 0 0,-3-1 0,2 1 0,-5-1 0,5 1 0,-2 0 0,3-1 0,2 1 0,-2 0 0,5 0 0,-2-1 0,2 1 0,0 0 0,0-3 0,0 2 0,0-6 0,0 6 0,0-2 0,0 0 0,0-1 0,0 0 0,0-2 0,0 5 0,0-5 0,0 5 0,0-6 0,0 6 0,0-5 0,0 5 0,0-5 0,0 5 0,2-6 0,1 6 0,1-5 0,0 2 0,-3 0 0,4-1 0,-4 1 0,3 0 0,0-3 0,-1 4 0,2-8 0,-4 4 0,5-4 0,-3 4 0,0 0 0,3-3 0,-5 2 0,4-3 0,-1 1 0,-1-2 0,3-2 0,-2-2 0,3 0 0,-1 1 0,-2 4 0,2-3 0,1-7 0,0 3 0,3-3 0,-3 6 0,-4 8 0,3-8 0,-5 8 0,5-8 0,-5 8 0,5-8 0,-5 7 0,5-7 0,-5 4 0,5-5 0,-3 2 0,4-2 0,-3 2 0,2-1 0,-2 0 0,2 3 0,1-3 0,0 3 0,-1-2 0,-2-2 0,1 3 0,-1-3 0,3 2 0,0-6 0,3-13 0,-2 6 0,3-10 0,-1 9 0,-1 2 0,4-1 0,-5 6 0,2 3 0,-4 6 0,0 2 0,0 3 0,0 1 0,0 4 0,-3 0 0,-1 4 0,-2-5 0,0-3 0,0-2 0,0-6 0,0 6 0,0-3 0,-3 1 0,3 2 0,-6-1 0,3 1 0,0-2 0,-2 2 0,4-3 0,-4 8 0,5-4 0,-5 4 0,4-1 0,-4-2 0,4 5 0,-1-5 0,-1 2 0,3-2 0,-6-1 0,5 0 0,-1 0 0,2 1 0,-3-2 0,2 5 0,-4-4 0,4 4 0,-1-1 0,-1-2 0,2 5 0,-1-2 0,2 0 0,0 2 0,0-5 0,0 5 0,0-3 0,0 2 0,-2 1 0,1-2 0,-1 0 0,2-1 0,0 1 0,0 0 0,0 0 0,0 2 0,0-2 0,0 0 0,0 2 0,0-2 0,0 2 0,0 1 0,0 0 0,4 0 0,-1 3 0,5-1 0,-3 3 0,0 0 0,3 0 0,4 0 0,-2 0 0,4 0 0,-5 0 0,3 0 0,-3 0 0,-2 0 0,2 0 0,-3 0 0,5 0 0,-5 0 0,5 0 0,-2 3 0,0 0 0,1 2 0,-4 1 0,5-1 0,-5 1 0,2-1 0,-3 0 0,1 1 0,2-1 0,-2 0 0,2 1 0,-3-1 0,3 3 0,-2-2 0,6 6 0,-7-7 0,4 7 0,-1-6 0,-1 5 0,4-2 0,-5 0 0,2 2 0,0-2 0,-1 0 0,1 2 0,1-2 0,-3 0 0,2-1 0,-3-2 0,1-1 0,-1 3 0,0-2 0,1 2 0,-1-3 0,0 1 0,1-4 0,-4 3 0,3-2 0,-2 0 0,2 2 0,0-5 0,0 2 0,1 1 0,-1-3 0,0 3 0,0-3 0,0 0 0,3 0 0,-2 0 0,5 0 0,-2 0 0,2 0 0,1 0 0,0-5 0,0 1 0,-1-7 0,1 2 0,0-6 0,0 2 0,1-2 0,-4 3 0,2-3 0,-4 2 0,4-1 0,-4-2 0,2 0 0,-2-5 0,-1 5 0,1-3 0,-1 3 0,1-5 0,-1-2 0,1 2 0,0-6 0,0 6 0,0-6 0,0 6 0,-1-2 0,-2-2 0,2 4 0,-5-3 0,5 3 0,-3 2 0,1-1 0,2 1 0,-3-2 0,1 2 0,2 2 0,-3-1 0,1 5 0,1-2 0,-4-1 0,4 3 0,-2-2 0,1 3 0,1 0 0,-2 0 0,0 1 0,3-1 0,-6 3 0,6-2 0,-6 2 0,5 0 0,-4-2 0,4 5 0,-5-5 0,5 5 0,-4-6 0,3 6 0,-1-5 0,0 5 0,3-5 0,-6 2 0,6 0 0,-6-2 0,5 2 0,-4-2 0,4 1 0,-5-1 0,5 2 0,-1-3 0,2 0 0,-3 0 0,2 3 0,-2-2 0,0 2 0,2 0 0,-1-2 0,1 5 0,1-2 0,-1-1 0,0 3 0,1-5 0,0 2 0,-3 0 0,0 2 0,-3-1 0,0-5 0,2-2 0,2-6 0,3 2 0,-1 3 0,0-2 0,0 5 0,-2-2 0,1 3 0,-4 0 0,4 3 0,-5-1 0,3 4 0,-1-5 0,-1 5 0,2-5 0,-1 5 0,-2-2 0,3 0 0,-1 2 0,-1-2 0,4 0 0,-5 2 0,6-5 0,-5 5 0,4-2 0,-2 0 0,0 2 0,1-2 0,-1 3 0,0-3 0,2 2 0,-2-2 0,2 3 0,0 2 0,0 1 0,0 0 0,0 1 0,0-1 0,3 2 0,1 0 0,3 0 0,0 0 0,0 0 0,-1 0 0,1 0 0,-3 0 0,2 0 0,-2 3 0,3 0 0,-3 2 0,2 1 0,-5-1 0,5 4 0,-5-3 0,3 2 0,-4-3 0,0 1 0,0-1 0,0 0 0,0 0 0,1 0 0,-4 0 0,3 1 0,-2-1 0,0 0 0,1 0 0,-3 0 0,3 0 0,-3 0 0,1 0 0,-2 2 0,0-1 0,0 1 0,0-2 0,0 0 0,0 3 0,0-2 0,0 5 0,0-5 0,0 5 0,0-5 0,-2 4 0,1-4 0,-4 5 0,2-2 0,-3 3 0,0-3 0,3 2 0,-2-2 0,4 3 0,-3-3 0,0 2 0,1-2 0,-2 3 0,4-4 0,-2 4 0,1-3 0,1 0 0,-4 1 0,4-4 0,-4 5 0,5-2 0,-5 0 0,4 2 0,-1-5 0,-1 5 0,3 1 0,-3-3 0,3 5 0,0-8 0,0 5 0,0-2 0,0 0 0,0-1 0,0 0 0,0-2 0,0 5 0,0-5 0,0 1 0,0-1 0,0-1 0,0 0 0,0 3 0,0-2 0,0 2 0,3-3 0,-1 0 0,4 3 0,-3-2 0,2 3 0,-2-4 0,2 0 0,0 2 0,0-1 0,1 2 0,-4-3 0,3 0 0,-2-2 0,2 2 0,-2-3 0,2 4 0,-2-3 0,-1 1 0,3-1 0,-2 2 0,-1 0 0,3 0 0,-2 0 0,0 0 0,1 1 0,-1-1 0,3 3 0,-1-2 0,-2 2 0,2-3 0,-5 1 0,3-1 0,-5 0 0,-5 0 0,1 0 0,-6 2 0,6 2 0,-5 1 0,4 1 0,-4-2 0,4 0 0,-1 2 0,3-5 0,-1 5 0,1-5 0,-1 5 0,1-5 0,-1 5 0,0-2 0,0 3 0,3 0 0,-3 0 0,3 0 0,0 0 0,-3 0 0,6 3 0,-3-2 0,3 5 0,-3-5 0,3 5 0,-3-5 0,3 5 0,0-5 0,0 5 0,0-5 0,0 5 0,0-5 0,0 5 0,0-5 0,0 6 0,0-3 0,0 0 0,0 4 0,0-4 0,0 0 0,0 3 0,0-6 0,0 3 0,0-1 0,0-2 0,2 1 0,-1 2 0,4-3 0,-4 6 0,4-6 0,-5 6 0,5-6 0,-4 2 0,2-3 0,-1 0 0,-1-1 0,4 2 0,-4-2 0,2-2 0,-1 2 0,-1-5 0,1 4 0,-2-4 0,0 4 0,3-4 0,-3 2 0,3-3 0,1-2 0,0 1 0,3-3 0,-2 1 0,1-2 0,-1 2 0,3-1 0,1 1 0,0-2 0,1 0 0,-1 0 0,0 0 0,2 0 0,-2 0 0,3 0 0,-3 0 0,2 0 0,-2 0 0,3 0 0,-1 0 0,1 0 0,0 0 0,0-3 0,3 0 0,-2-1 0,2 2 0,-3-1 0,3 2 0,-2-1 0,2 2 0,-3 0 0,3 0 0,2 0 0,2 0 0,-3 0 0,3 0 0,-3 0 0,3 0 0,-2 0 0,-2 0 0,-3 0 0,-1 0 0,1 0 0,-3 0 0,2 0 0,-2 2 0,0 1 0,1 3 0,-4-1 0,2 0 0,-2 1 0,-1-1 0,0 0 0,0 0 0,0 0 0,0 0 0,1 1 0,-1-1 0,0 3 0,1 4 0,1 5 0,-1 3 0,-2-4 0,2 4 0,-2-4 0,0 1 0,1 1 0,-1-5 0,-1 2 0,2-3 0,-4 2 0,4-2 0,-4 0 0,1-1 0,1-2 0,-2 0 0,4 2 0,-2 2 0,1-1 0,2 4 0,-3-1 0,3-1 0,-2 1 0,2-3 0,-3-3 0,3 2 0,-3-5 0,2 3 0,-5-4 0,3 0 0,-1 0 0,-2 0 0,3 0 0,-3 0 0,2 0 0,-2 0 0,3 0 0,-3 1 0,2-1 0,-2-1 0,2 4 0,-2 4 0,0 1 0,0 6 0,0-3 0,0 4 0,3-1 0,-2-2 0,4-2 0,-4-3 0,1-1 0,-2 1 0,3-3 0,-3 2 0,2-5 0,-2 6 0,0-7 0,0 7 0,0-4 0,0 1 0,0 2 0,3-2 0,-2 0 0,2 2 0,-3-5 0,0 5 0,0-5 0,0 6 0,0-4 0,0 1 0,0 6 0,0-5 0,0 6 0,0 0 0,0-1 0,3 6 0,-3-2 0,3-3 0,-3 3 0,0-3 0,0 7 0,0-1 0,3 1 0,-2-3 0,2 3 0,-3 12 0,3-3 0,-2 8 0,2-10 0,1 6 0,-3-5 0,6 4 0,-6 1 0,5-6 0,-5 5 0,5-10 0,-5 4 0,2-8 0,-3 3 0,0-4 0,0-1 0,0 2 0,0-2 0,0 10 0,0-6 0,0 10 0,0-12 0,0 2 0,0-6 0,0 1 0,0 3 0,0-1 0,-3 1 0,0-3 0,-1-1 0,-1 2 0,1-2 0,-2 1 0,3-5 0,-3 5 0,2-2 0,-2 0 0,0 0 0,0-4 0,0 3 0,2-5 0,-1 5 0,1-6 0,-1 0 0,1 3 0,0-6 0,0 5 0,1-5 0,-2 5 0,5-5 0,-5 5 0,2-5 0,-1 1 0,0-1 0,3-1 0,-4 7 0,4-5 0,-5 8 0,6-9 0,-3 2 0,3-3 0,0 0 0,0 0 0,0 1 0,0-1 0,0 0 0,0 0 0,0 3 0,0-2 0,0 6 0,0-7 0,0 7 0,0-6 0,0 7 0,0-3 0,2 1 0,1 1 0,3-7 0,0 7 0,-1-3 0,2 7 0,-1-3 0,4 6 0,0-2 0,3 3 0,5 1 0,-4-1 0,4 2 0,-4-1 0,-1-2 0,0-2 0,0 2 0,-4-6 0,4 6 0,-3-6 0,0 3 0,1-4 0,-4-1 0,1-1 0,-2 1 0,0-2 0,-1 0 0,1 3 0,0-3 0,0 3 0,3 0 0,-2 3 0,4-2 0,-4 6 0,4-6 0,-3 6 0,0-6 0,-1 3 0,-1-7 0,-1-1 0,0-2 0,-2-1 0,2 0 0,-4 0 0,-11-2 0,5-1 0,-13-2 0,12 0 0,-5 0 0,5-2 0,-2 1 0,0-4 0,-1 5 0,0-5 0,-2 1 0,5 1 0,-3-2 0,4 2 0,0 1 0,0-3 0,0 2 0,-1 0 0,1 1 0,0 0 0,0 1 0,-1-3 0,1 3 0,0-1 0,0-1 0,0 3 0,-4-2 0,3 2 0,-2 0 0,3-3 0,0 3 0,-1-3 0,1 3 0,0 0 0,0 0 0,0 0 0,-1 0 0,1 0 0,0 0 0,0 0 0,0 0 0,0 0 0,0 0 0,-7 0 0,-1 3 0,-4 3 0,1 7 0,-1 5 0,6-4 0,-5 3 0,10-9 0,-6 2 0,6-2 0,-2-3 0,3-2 0,0-1 0,0-2 0,-2 0 0,1 0 0,-1 0 0,2 0 0,-4 0 0,3 0 0,-2 0 0,3 0 0,2-11 0,1 3 0,-1-13 0,-1 8 0,1 1 0,-2 0 0,2 6 0,-3-2 0,1 3 0,0 2 0,-1 1 0,1-1 0,0 3 0,0-5 0,-1 5 0,1-5 0,0 4 0,0-3 0,-1 1 0,1 0 0,0-2 0,0 2 0,0 1 0,-1-3 0,1 2 0,0-2 0,0 2 0,2-1 0,-4 1 0,4 0 0,-5-2 0,4 5 0,-2-5 0,1 5 0,0-5 0,0 5 0,0-5 0,0 5 0,0-2 0,0-1 0,0 3 0,0-5 0,0 5 0,0-2 0,0-1 0,0 3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28.529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15059 3303 16383,'0'77'0,"0"-8"0,0-29 0,0 0 0,0 0 0,0-7 0,0 5 0,0-5 0,0 7 0,0 0 0,0 6 0,0-4 0,0 4 0,0 2 0,0 2 0,0 0 0,0 7 0,0-17 0,0 9 0,6-11 0,-5 2 0,5-8 0,-1-1 0,-3 0 0,3-6 0,-5 6 0,0 0 0,0-6 0,0 12 0,0-12 0,0 12 0,0-12 0,0 6 0,0 0 0,0-6 0,0 6 0,0-8 0,0 1 0,0 10 0,0-8 0,0 8 0,0-10 0,0-1 0,-5 10 0,0-13 0,-10 10 0,-1-10 0,0-3 0,-2 7 0,-9-18 0,2-14 0,-11-23 0,-1-30 0,11-11 0,-11-6 0,12-3 0,1 3 0,-7-4 0,14 3 0,-6 8 0,8-4 0,6 3 0,-5-11 0,4 1 0,-6 0 0,7 0 0,-6 0 0,6-10 0,-8 7 0,8-2 0,-6 6 0,6 4 0,-7 5 0,8 4 0,-6 9 0,7 10 0,-1 1 0,-3 9 0,4-1 0,-6 8 0,0-6 0,6 13 0,-15-24 0,12 15 0,-13-9 0,10 5 0,-4 14 0,3-15 0,-4 8 0,0-1 0,4-5 0,-3 4 0,4 1 0,0-6 0,6 5 0,-5-7 0,5 1 0,0-9 0,-4 1 0,2-22 0,1 12 0,-7-22 0,7 20 0,-1-21 0,-4 18 0,4-7 0,-5 9 0,-1 1 0,1 8 0,5 2 0,-2 16 0,6 9 0,-6 3 0,-3 100 0,7-41 0,2 23 0,1 5 0,4 6 0,0-3 0,0 10 0,8-10 0,0 3 0,7-5 0,0 2 0,0-10 0,0 11 0,-1-14 0,0-5 0,0 3 0,1-3 0,-1 6 0,0-7 0,-1-4 0,1 2 0,-1-7 0,-5 16 0,3-16 0,-9 16 0,10-9 0,-11 11 0,12-2 0,-12 12 0,12-9 0,-12 19 0,13 2 0,-5 0 0,0 11 0,6-5 0,-6-2 0,0 5 0,6-8 0,-13-6 0,5-5 0,-7-6 0,0-5 0,0-11 0,0 0 0,0-11 0,0-5 0,0-3 0,0-7 0,0 11 0,-4-14 0,-8 12 0,-10-15 0,-2 1 0,-4-2 0,-2-4 0,-3 1 0,-7-6 0,0-1 0,2-6 0,-11 0 0,9-11 0,-17-5 0,15-17 0,-18-14 0,15 2 0,-11-26 0,11 16 0,-4-17 0,10 2 0,-9-5 0,15-3 0,-6-3 0,0 3 0,11-16 0,-11 9 0,25 34 0,1-3 0,-4-2 0,-1-2 0,-1-4 0,0-1 0,6 12 0,0-2 0,-2-11 0,2 1 0,-3-24 0,6 21 0,1-2 0,0 15 0,1 1 0,-1-8 0,-1 0 0,-2 9 0,-1 0 0,3-3 0,0 0 0,-15-42 0,13 46 0,0 0 0,-14-33 0,2-4 0,-7 5 0,13 4 0,-14-14 0,15 12 0,-3 11 0,-1-2 0,-6-22 0,11 31 0,0 0 0,-17-31 0,8 12 0,-8-3 0,2 9 0,2 14 0,-1-5 0,0 6 0,-4 9 0,4 3 0,-1 15 0,6 2 0,7 8 0,-4 5 0,5-2 0,-4 8 0,1 82 0,9-6 0,3-2 0,1 6 0,5-1 0,2 0 0,-4-10 0,0 2 0,4 25 0,0 0 0,0-26 0,0 0 0,0 14 0,0 1 0,0-17 0,0 0 0,0 13 0,0-1 0,0-9 0,0 0 0,0 1 0,0-1 0,0-8 0,0-1 0,0 4 0,0 0 0,0 0 0,0 0 0,0 0 0,0 0 0,0-3 0,0 0 0,8 44 0,-6 4 0,13-3 0,-7-3 0,-3-27 0,0-1 0,8 13 0,-12-17 0,0 1 0,13 23 0,-12 4 0,6-37 0,0 1 0,-6 42 0,13-2 0,-14-41 0,0 0 0,5 40 0,-2-38 0,0 0 0,-3 1 0,0-2 0,14 40 0,-14-41 0,-1 0 0,7 40 0,-7 5 0,0-4 0,0-15 0,0-7 0,0 5 0,0-23 0,0 15 0,0-18 0,0-6 0,0 3 0,0-23 0,0 7 0,0-5 0,-25-8 0,1-15 0,-35-30 0,-9-45 0,25 21 0,-2-6 0,-6-15 0,-3-5 0,12 18 0,0-2 0,2-2 0,3 0 0,3-2 0,-2-2 0,-8-10 0,-2-2 0,4 0 0,7 5 0,3-1 0,1-3 0,-4-10 0,1-2 0,1 0 0,3 8 0,1 1 0,4-3 0,1-8 0,3-2 0,0 1 0,0 9 0,1 1 0,1 3 0,0-14 0,3-1 0,4 9 0,0-5 0,2 13 0,1 24 0,1 1 0,0-14 0,1-8 0,1 6 0,1 4 0,1 3 0,0-6 0,0 0 0,0-1 0,0 2 0,3 13 0,0 2 0,-3-2 0,0 1 0,4-43 0,-7 1 0,5 8 0,-5 14 0,0 4 0,5 12 0,-10 7 0,10 4 0,-9 14 0,10 1 0,-9 8 0,3 0 0,-9-9 0,3 6 0,-3-6 0,5 9 0,-1-1 0,-6-6 0,3-11 0,-5-10 0,-1-15 0,4 5 0,-5-14 0,7 3 0,-9-10 0,7 4 0,-6 7 0,8 5 0,-5 15 0,5 4 0,-4 15 0,7 2 0,-5 12 0,-4 2 0,-5 9 0,0 3 0,-11 27 0,11-1 0,-21 42 0,15 9 0,11-20 0,-1 3 0,-1-1 0,1 2 0,4 4 0,-2 2 0,-8 5 0,0 1 0,8-4 0,1 1 0,-6 9 0,0 1 0,4 1 0,2-2 0,0-9 0,0 0 0,-6 15 0,0 1 0,9-8 0,0-1 0,-9 11 0,1 1 0,12-6 0,1-3 0,-3-13 0,0 1 0,2 26 0,4-3 0,-2 3 0,6-20 0,0 11 0,2-11 0,2 20 0,0-6 0,0 2 0,0 11 0,0-36 0,0 1 0,-1-6 0,2-1 0,5 5 0,4-2 0,14 34 0,-8-39 0,4-2 0,13 1 0,0 0 0,-8 3 0,1 1 0,8 1 0,1 0 0,-2-2 0,-2 0 0,0-4 0,-1 0 0,3 5 0,1 0 0,6 3 0,-3-3 0,-13-11 0,0-1 0,12 10 0,1 0 0,-9-9 0,0-1 0,6 8 0,0 0 0,-1-2 0,-1 0 0,-3-8 0,-1-1 0,21 40 0,-10-27 0,-3 5 0,-17-28 0,0 0 0,-8-14 0,4 8 0,-56-61 0,-24-24 0,22 25 0,-3-3 0,-16-19 0,-9-11 0,3 4 0,14 16 0,1 2 0,-1-2 0,-5-10 0,-2-2 0,1 0 0,-3 1 0,1 0 0,-1-2 0,-1-5 0,1-2 0,0 1 0,4 5 0,1 1 0,1-1 0,1-1 0,0-1 0,2 1 0,4 3 0,2 0 0,-1 0 0,-4-5 0,-1-1 0,5 3 0,1-7 0,2 0 0,-13-11 0,4 2 0,23 22 0,2 0 0,-17-17 0,0 0 0,7 10 0,3 1 0,3 0 0,-1 2 0,1 11 0,0 3 0,7-1 0,0 1 0,-29-28 0,7 3 0,11 13 0,-9-6 0,11 14 0,-11-2 0,13 12 0,-5 6 0,3-5 0,3 6 0,-8-2 0,13-2 0,-3 11 0,-1-5 0,6 2 0,-15-7 0,14-1 0,-15 1 0,17 8 0,-1 4 0,4 2 0,4 0 0,-5 0 0,0-1 0,4-7 0,-5-1 0,10-7 0,-5 0 0,6 0 0,0 1 0,-1-11 0,2 16 0,-2-14 0,2 15 0,0 6 0,5-3 0,-6 13 0,-3 71 0,4-23 0,4 20 0,3 6 0,5 11 0,0 14 0,7-6 0,2 16 0,6-17 0,9 17 0,-7-20 0,14 9 0,-7 0 0,8 2 0,-1-1 0,1-2 0,-4-17 0,4 15 0,-1-9 0,0 2 0,2 7 0,-3-10 0,2 12 0,-10-30 0,-1 1 0,-2-2 0,-1 0 0,5 11 0,0-2 0,9 25 0,-14-27 0,0 1 0,14 29 0,-13-28 0,0 3 0,-1-8 0,0 0 0,-1-6 0,0 0 0,0 2 0,0-1 0,16 35 0,-2 9 0,2-10 0,-16-33 0,0-1 0,16 36 0,1 9 0,-1-12 0,-3-12 0,1-1 0,-4-15 0,-5-4 0,-4-12 0,-5-8 0,-2-13 0,4 4 0,9-10 0,8-1 0,8-11 0,14-20 0,20-6 0,-62-17 0,-27-2 0,-17-4 0,-15 6 0,-14 2 0,-2-5 0,9-1 0,-3-4 0,0-3 0,-2-1 0,-11-10 0,-1-2 0,-1-1 0,4 1 0,11 9 0,2 2 0,2-1 0,-3-4 0,1 1 0,-1-4 0,-1-1 0,1 1 0,3 2 0,0 0 0,2 2 0,0 1 0,-2-3 0,2 3 0,-2-3 0,-1 0 0,0 1 0,3 1 0,-3-5 0,1 1 0,2 1 0,-2-1 0,-1 0 0,-2 0 0,2 0 0,2 3 0,-2-7 0,4 2 0,-1 1 0,-2 0 0,0 0 0,5 6 0,3 0 0,1 4 0,-11-11 0,1 5 0,20 23 0,1 2 0,-10-14 0,1 0 0,-22-22 0,30 35 0,2 1 0,-13-14 0,-6 6 0,18 8 0,-5 9 0,5 3 0,0 1 0,2 10 0,1-3 0,5 5 0,-6 5 0,9-3 0,-6 4 0,5 0 0,-3 32 0,27 0 0,6 34 0,29 1 0,5 3 0,0 22 0,6-10 0,-21-20 0,0 3 0,1-9 0,0 1 0,0 10 0,0 2 0,0-3 0,0 0 0,-2 9 0,1 1 0,6-3 0,1 2 0,0 21 0,1 0 0,1-18 0,1-1 0,-2 19 0,-1 2 0,6-5 0,1-1 0,-9-5 0,0 0 0,7 10 0,-1 0 0,-9-18 0,-2 0 0,6 9 0,-1 2 0,-1 2 0,1 1 0,1-1 0,0 1 0,-4 5 0,0 1 0,4-1 0,-1 0 0,-8-4 0,-1-3 0,-1-11 0,0-2 0,-1 1 0,-2-1 0,-8-15 0,1-1 0,6 5 0,1 2 0,-8-5 0,0-1 0,14 28 0,-9-19 0,-7-25 0,-2-10 0,-6-14 0,-53-66 0,23 7 0,-3-8 0,-7-1 0,-5-6 0,0-2 0,5-1 0,0-2 0,-1-1 0,-6-3 0,-2-2 0,2-1 0,3-4 0,2-2 0,-1 1 0,-1 0 0,-1 1 0,1-3 0,0-7 0,2-3 0,0 2 0,5 11 0,1 1 0,1 0 0,-2-3 0,0-1 0,3-1 0,5 3 0,2 0 0,0 1 0,2 8 0,0 2 0,1-3 0,-1-11 0,2-2 0,0 1 0,4 7 0,2 1 0,-2 0 0,-3-6 0,-2-1 0,2 4 0,0-15 0,1 4 0,-4 1 0,-1 4 0,3 11 0,-1 3 0,1 1 0,-2 1 0,-7-2 0,-2 3 0,8 13 0,-2 3 0,-5 6 0,-1 2 0,-24-35 0,-5 17 0,-2 0 0,6 18 0,-14 5 0,12 5 0,-19 10 0,19-3 0,-19 12 0,18-4 0,-17 11 0,16-11 0,3 11 0,2-4 0,-10 6 0,4 0 0,-5 0 0,28 0 0,2 0 0,14 0 0,-6 0 0,8 0 0,-4 0 0,0 4 0,6 10 0,1 22 0,8 2 0,-1 13 0,5-3 0,2 3 0,6 19 0,0 2 0,0 6 0,0 3 0,0-3 0,0 9 0,0-4 0,0 16 0,0-14 0,11-23 0,3-1 0,4 9 0,9-7 0,5 0 0,-5-20 0,1-2 0,1 2 0,1 1 0,12 18 0,2-1 0,-8-22 0,1-1 0,12 26 0,3 1 0,-3-17 0,1-2 0,6 12 0,-1 2 0,-3-4 0,0 2 0,12 11 0,0 4 0,-4 2 0,0 0 0,1 4 0,0-4 0,-9-16 0,-2-2 0,-6 5 0,1 2 0,15 9 0,-2-1 0,-24-20 0,0 0 0,5 2 0,4 4 0,-7-8 0,7 24 0,-12-20 0,1 1 0,14 23 0,-19-26 0,-1 0 0,12 25 0,-9-13 0,-1 1 0,7 22 0,-14-27 0,-2-1 0,3 10 0,-6 0 0,-3-23 0,0-5 0,-6-6 0,-2-10 0,-5 9 0,-18-9 0,-22-8 0,-47-6 0,20-16 0,-7-8 0,11-6 0,-3-6 0,-4-5 0,3 0 0,-4-4 0,-2-4 0,2-4 0,-5-10 0,1-6 0,-1-3 0,-1 1 0,5 8 0,-2-1 0,0 0 0,1-1 0,5 0 0,-2-8 0,6-1 0,0 0 0,-3-2 0,5 8 0,-3-2 0,0-1 0,2 1 0,3 0 0,0-4 0,4 1 0,2-1 0,-3-2 0,4 2 0,-3-4 0,1 0 0,1 1 0,4 6 0,-12-11 0,5 5 0,0-3 0,11 7 0,1-4 0,1 2 0,4 8 0,-11-7 0,3 3 0,7 2 0,-1-4 0,1 5 0,-7-3 0,2 4 0,2 2 0,4 3 0,-19-22 0,-1 24 0,16 9 0,-11 17 0,5 10 0,2 7 0,-10 6 0,16 0 0,-15 0 0,15 0 0,-7 0 0,10 0 0,-10 0 0,7 0 0,1 0 0,3 6 0,13-4 0,-16 9 0,21-10 0,-7 9 0,0-5 0,13 5 0,-18 9 0,20 0 0,-4 7 0,-2 5 0,3 10 0,-4 1 0,4 15 0,1-6 0,-1 17 0,0-7 0,0 5 0,7-7 0,2-2 0,6 3 0,0-3 0,0-7 0,0 5 0,0-13 0,0-1 0,0-3 0,5-14 0,7 7 0,11-8 0,10 2 0,4-6 0,2 6 0,18-9 0,-3 4 0,-3-6 0,2-1 0,6 4 0,-3-4 0,1 0 0,15 9 0,23 4 0,-35-6 0,-4 2 0,17 19 0,-10-12 0,-1 3 0,-22 3 0,-2 2 0,14 2 0,1 3 0,-4 10 0,-1 1 0,0-8 0,-2-1 0,-8 1 0,1 1 0,19 13 0,-1 0 0,2 17 0,-8-22 0,2 0 0,-15-13 0,-2-2 0,3-6 0,3 1 0,19 17 0,4 0 0,-5-10 0,-1-3 0,-6-1 0,0-2 0,6-5 0,0-4 0,21 12 0,-1-11 0,11 16 0,-38-19 0,11 5 0,-13-2 0,-12-14 0,-8 6 0,-13-9 0,-58-4 0,-28-9 0,6-14 0,-7-5 0,-10 7 0,-9 2 0,2-6 0,7-9 0,1-4 0,0-1 0,-7 4 0,-2 0 0,2-1 0,5 0 0,1-1 0,-1 0 0,-5 1 0,-1 1 0,0 1 0,6 1 0,1 0 0,0 2 0,4 0 0,1 1 0,1 2 0,2 2 0,1 1 0,1 0 0,-24-9 0,2 2 0,8 10 0,3 1 0,4-4 0,2 0 0,3 8 0,1 2 0,2-5 0,0 0 0,-9 3 0,2 2 0,20 3 0,0 1 0,-32-1 0,2 3 0,-1 3 0,14 0 0,0 0 0,-20 0 0,40 0 0,-1 0 0,-1 0 0,2 0 0,-40 0 0,1 0 0,24 0 0,-12 7 0,27 1 0,-12 6 0,31-1 0,-10 0 0,19-1 0,-6 1 0,13-3 0,-8 6 0,9-4 0,93-4 0,-35-11 0,36-3 0,6-1 0,-15-2 0,-2 0 0,3 1 0,22 6 0,-25-6 0,2 0 0,-6 6 0,-1 2 0,-11-4 0,1 0 0,8 3 0,-1 2 0,38-1 0,-42 0 0,1 0 0,1 0 0,4 0 0,15 0 0,1 0 0,-13-1 0,1 2 0,19 2 0,-1 3 0,-22 1 0,-1 3 0,15-1 0,1 3 0,-9 8 0,2 1 0,15-4 0,0 0 0,-10 5 0,1 1 0,16 3 0,1 1 0,-9 1 0,0 2 0,-16-8 0,2 1 0,-1 1 0,21 13 0,0 2 0,-26-14 0,0 0 0,-1 1 0,27 13 0,-4 0 0,-18-9 0,-1 0 0,11 6 0,-2-2 0,-23-11 0,-2 1 0,11 5 0,-2 1 0,-9-5 0,-3 1 0,38 19 0,-3-3 0,-14 0 0,-7-11 0,-20 1 0,-9-12 0,-9 1 0,-4-9 0,2 8 0,-13 5 0,1-1 0,-18 11 0,-9-10 0,-22 0 0,-23 1 0,-10-9 0,-1 5 0,17-12 0,-1-2 0,-25 1 0,23-4 0,-1-1 0,-30-4 0,39 0 0,-2 0 0,-12 0 0,1 0 0,13-3 0,-1-1 0,-27-4 0,2-2 0,-3-9 0,0-3 0,1 0 0,-1 2 0,13-2 0,-5-1 0,7 7 0,1 1 0,11 4 0,0 0 0,-15-8 0,1 4 0,-16 11 0,-10-17 0,41 16 0,2 1 0,-34-5 0,-6 1 0,14 0 0,-4 7 0,-1-14 0,14 13 0,-10-5 0,23 1 0,-13 4 0,3-3 0,4 5 0,-14 0 0,15-7 0,-1 5 0,-7-4 0,10 6 0,-10 0 0,4-7 0,4 6 0,-14-6 0,14 7 0,-5 0 0,7 0 0,12 0 0,-28 0 0,30 0 0,-21 0 0,26 0 0,7 0 0,-5 0 0,5 0 0,1 0 0,-6 0 0,13 0 0,-5 5 0,-1 2 0,6 0 0,-6 4 0,8-4 0,-5 9 0,10-4 0,-9 4 0,11-1 0,-6-3 0,89-66 0,-9 19 0,-2-6 0,5-2 0,-9 16 0,-2 3 0,25-10 0,15-6 0,-19 9 0,-8 14 0,-13-2 0,-6 12 0,-4 0 0,-10 2 0,1 5 0,-9 0 0,6 0 0,1 0 0,0 0 0,4 0 0,-9 5 0,4 1 0,-6 5 0,2 1 0,6 0 0,-5 5 0,5-3 0,-6 8 0,-2-5 0,1 6 0,6 1 0,-4-1 0,5 7 0,1-4 0,-6 10 0,16-1 0,-15 2 0,9 5 0,-11-5 0,1-5 0,-1 3 0,1-3 0,-6-1 0,6 7 0,-12-8 0,6 3 0,-3-5 0,-2 3 0,2-7 0,-3 7 0,-2-9 0,-5 2 0,4 2 0,-9 1 0,3-2 0,-8 4 0,-24-7 0,-1-6 0,-18 0 0,15-14 0,-4 8 0,4-8 0,-5 3 0,-2-5 0,8 0 0,-7 0 0,13 0 0,-13 0 0,14 0 0,-7 0 0,-8 0 0,11 0 0,-12 0 0,23 0 0,-9 0 0,-2 0 0,4 0 0,-9 0 0,14 0 0,-9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2:54.750"/>
    </inkml:context>
    <inkml:brush xml:id="br0">
      <inkml:brushProperty name="width" value="0.5" units="cm"/>
      <inkml:brushProperty name="height" value="1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9600 1 16383,'-78'0'0,"-1"0"0,2 0 0,1 0 0,0 0 0,1 0 0,5 0 0,0 0 0,-8 0 0,4 0 0,-12 0 0,23 0 0,2 0 0,-2 0 0,6 0 0,-4 0 0,-24 0 0,11 0 0,6 0 0,26 0 0,-7 0 0,23 0 0,-4 0 0,14 17 0,4 5 0,15 18 0,6 9 0,18 2 0,18 34 0,1 2 0,-20-43 0,2 3 0,4 17 0,0 2 0,-2-11 0,1 1 0,4 14 0,1-1 0,-3-15 0,-1-1 0,-4 6 0,0-2 0,22 24 0,-22-23 0,-1 2 0,-1-11 0,0-1 0,0-1 0,0 2 0,1 3 0,0 1 0,5 3 0,0 0 0,-3 0 0,-1-1 0,-4-3 0,0-2 0,1-4 0,-2-1 0,11 27 0,15 10 0,-8-10 0,-4-11 0,-9-12 0,-7-9 0,-4-13 0,-5-4 0,3-8 0,-48-40 0,-18-13 0,1 8 0,-22-22 0,-8-5 0,22 21 0,1 3 0,-9-7 0,-2-1 0,-7-2 0,2 1 0,17 8 0,1-1 0,-29-18 0,3 2 0,37 26 0,0-1 0,-32-24 0,-1 0 0,25 21 0,2 0 0,-1-3 0,1-1 0,0 1 0,2 2 0,-34-12 0,18 4 0,5 9 0,27 9 0,7 2 0,9 7 0,69 64 0,0 0 0,11 3 0,8 4 0,-8-2 0,2 0 0,-11-16 0,2 0 0,1 1 0,4 3 0,1 1 0,1 1 0,4 4 0,1 0 0,1 0 0,3-2 0,0-1 0,0 0 0,-2 2 0,-1 1 0,1-2 0,-3-5 0,0-1 0,-4-3 0,10 7 0,0-1 0,-5-5 0,3 2 0,-9-5 0,-15-8 0,-1-1 0,9 5 0,6 3 0,-6-2 0,-7-2 0,-4-3 0,7 2 0,-2 0 0,-4 2 0,-1-1 0,35 17 0,-22 4 0,4-8 0,-20-11 0,-7-3 0,-4-8 0,-14-7 0,0 4 0,-2-1 0,-62-7 0,16-7 0,-20-12 0,-8-8 0,10-4 0,-1-3 0,-17-4 0,-4-2 0,-13-5 0,-3-2 0,-5 1 0,-4-1 0,24 6 0,-3-1 0,1 2 0,-1 1 0,0 1 0,-1-1 0,0-2 0,0-1 0,3 2 0,-17-3 0,2 2 0,-3-5 0,4 2 0,22 9 0,2 1 0,-12-5 0,-1 0 0,13 6 0,2 1 0,5 0 0,3 0 0,-41-17 0,22 4 0,2 6 0,11 4 0,8 1 0,2 4 0,17-2 0,1 5 0,13 7 0,-7-4 0,100 40 0,-39-4 0,21-2 0,2 2 0,7 21 0,-4-6 0,4 8 0,0 0 0,0 1 0,0-1 0,-3-8 0,-8 4 0,-6-15 0,-7 4 0,-2-7 0,0 0 0,-7-7 0,-2 3 0,-7-10 0,-1 4 0,1 0 0,-1-3 0,1 3 0,-1 0 0,-5-5 0,22 17 0,-18-10 0,19 11 0,-8 3 0,0-6 0,11 16 0,-3-8 0,4 10 0,-1-2 0,10 12 0,2-6 0,0 5 0,-4-15 0,2 6 0,-11-16 0,8 8 0,-18-12 0,-2-6 0,-8-1 0,-5-7 0,7 4 0,-13 4 0,2 6 0,-10 2 0,-4 1 0,10 2 0,-8-3 0,13-4 0,-10 2 0,-7 6 0,4-2 0,-10 7 0,8-8 0,0-3 0,0 3 0,0 0 0,0-3 0,0 8 0,0-9 0,0 9 0,0-8 0,0 3 0,0 6 0,0-14 0,0 13 0,0-11 0,0 2 0,0 15 0,0-19 0,0 13 0,0-11 0,0 1 0,0 8 0,0-9 0,0 7 0,0-3 0,0-1 0,0 4 0,-9-9 0,-2 4 0,-14-3 0,8-5 0,-7-2 0,56 18 0,-32-17 0,43 17 0,-42-13 0,4-2 0,-5 23 0,0-20 0,0 14 0,0-13 0,0 2 0,0 8 0,0 5 0,-11-5 0,4 5 0,-17-5 0,11-6 0,-11 6 0,4 0 0,2-6 0,-2 13 0,9-18 0,-1 9 0,2-8 0,3 2 0,-8 10 0,12-15 0,-7 14 0,4 8 0,-18 28 0,-1 3 0,-13-1 0,9-12 0,0-7 0,1-1 0,6-1 0,-4-9 0,18-13 0,-9-4 0,7-3 0,-6 1 0,0 5 0,6 1 0,1-6 0,3 5 0,-9-5 0,-9-5 0,36-53 0,15-18 0,21-5 0,-2-2 0,10-1 0,14 14 0,2 9 0,-27 19 0,3 1 0,15-12 0,8-4 0,-7 6 0,-15 12 0,2 4 0,16-3 0,10 0 0,-14 6 0,1 8 0,24 4 0,-89 4 0,-75-38 0,49 24 0,-50-28 0,67 35 0,4-7 0,-30-14 0,24 13 0,-20-17 0,10 78 0,5-16 0,-11 51 0,7-36 0,6 8 0,-5-7 0,4-1 0,-12 8 0,7-16 0,-1 7 0,-2-17 0,3 7 0,-2-14 0,-4 13 0,-4-11 0,5 4 0,-5-6 0,7-2 0,1-4 0,-1 3 0,0-9 0,1 9 0,5-9 0,-4 9 0,5 0 0,0-3 0,1 7 0,5-8 0,-1 5 0,0 11 0,0-7 0,6 7 0,0-11 0,6 1 0,-5 10 0,4-8 0,-4 2 0,5-3 0,40-13 0,7-4 0,50-6 0,0-9 0,-11 7 0,-34 0 0,-1 0 0,24 0 0,18 0 0,-10 0 0,-11 7 0,-3 7 0,-9 10 0,-9 4 0,-3 0 0,-13 5 0,-4-7 0,-5 13 0,-2-14 0,1 5 0,-2-6 0,-5-1 0,-1 1 0,-5-1 0,4 0 0,-4 0 0,3-2 0,-8 6 0,-3-5 0,-4 6 0,0-3 0,0 0 0,0 5 0,-15-7 0,1-1 0,-21-5 0,2-11 0,-7 0 0,-9-6 0,-2 0 0,0 0 0,-6 0 0,7-12 0,-9 2 0,9-10 0,1 5 0,17 3 0,-6-1 0,5 6 0,0 1 0,-5 6 0,5 0 0,1 0 0,-6 0 0,5 0 0,0 5 0,-5 8 0,18 6 0,-10 6 0,16 6 0,-3-6 0,4 13 0,6-5 0,2 0 0,5 5 0,0-5 0,0-1 0,0 7 0,0-7 0,0 1 0,5-2 0,1-8 0,6 1 0,4-2 0,0 0 0,-97-42 0,31-1 0,-13-4 0,-2-1 0,-15-6 0,18 4 0,-18 10 0,18-11 0,-17 19 0,17-10 0,-8 12 0,-24-9 0,35 8 0,-33 0 0,31 9 0,-36 0 0,28 0 0,13 0 0,-1 0 0,-8 0 0,-29 0 0,12 0 0,10 0 0,2 7 0,10 1 0,10 0 0,1 5 0,16-12 0,-5 5 0,13-6 0,0 5 0,-8-4 0,13 4 0,-19-5 0,15 0 0,-4 0 0,-14 0 0,14 0 0,-13 0 0,10 0 0,6-6 0,-6 0 0,0-7 0,5 1 0,-11-6 0,12 4 0,-13-11 0,5 11 0,-7-11 0,0 4 0,0-5 0,0 5 0,7-3 0,-5 4 0,6-5 0,-8-2 0,0 0 0,0 1 0,-12-11 0,9 8 0,-8-8 0,2 9 0,13-5 0,-10 4 0,20 4 0,-3 2 0,5 10 0,0-9 0,1 9 0,5-4 0,-9-5 0,8 9 0,-10-10 0,12 12 0,-5-5 0,0-1 0,4-5 0,-3 5 0,0-3 0,2 8 0,-8-4 0,-1-1 0,3 5 0,-3-10 0,-2 9 0,5-5 0,-6 1 0,8 4 0,-1-9 0,-6 8 0,5-8 0,-5 4 0,-3-15 0,8 7 0,-14-7 0,13 2 0,-11 4 0,11-4 0,-6-1 0,9 8 0,-4-14 0,4 13 0,4 0 0,-2 4 0,9 9 0,-9-10 0,1 6 0,-1 3 0,-10 4 0,18-11 0,5-2 0,15-12 0,7 6 0,-3 7 0,0-1 0,1-8 0,5-1 0,4-9 0,6-7 0,-6 5 0,7-16 0,-7 17 0,7-8 0,-2 10 0,-1 6 0,0 2 0,-6 0 0,4 6 0,-3-13 0,5 5 0,1 0 0,8-7 0,5-11 0,0-4 0,0-5 0,-12 12 0,0 8 0,-1 1 0,-1 6 0,2-5 0,-2 6 0,0-1 0,-5-5 0,4 6 0,-10-1 0,9 3 0,-10 6 0,4 7 0,-2-8 0,11 6 0,-2-2 0,9-8 0,0-1 0,-3-19 0,15-7 0,-14 5 0,16-20 0,-17 18 0,17-19 0,-15 12 0,7-3 0,-1 1 0,-6 2 0,15-5 0,-15 4 0,5 8 0,1-7 0,-8 17 0,14-11 0,-15 14 0,14-4 0,-15 3 0,13 5 0,-15 5 0,6-1 0,-8 7 0,-5-5 0,3 11 0,-9 3 0,12-4 0,-8 8 0,-51 79 0,18-33 0,-14 14 0,-3 1 0,6-11 0,3-12 0,4 12 0,-12-3 0,15 5 0,-24 4 0,20-11 0,-13 8 0,8-9 0,1 1 0,-1 5 0,2-12 0,-1 4 0,1-11 0,6 3 0,-4-4 0,3 6 0,2-7 0,-5 5 0,4-4 0,0 6 0,-4-1 0,3 1 0,-6 7 0,0 1 0,-7 2 0,4 4 0,-5 5 0,-2 1 0,-3 7 0,0 0 0,-5-4 0,13 2 0,-13-5 0,16-11 0,-7 7 0,10-14 0,3 12 0,-1-13 0,3 6 0,1-7 0,-6 6 0,11-4 0,-12 11 0,5-4 0,-7 7 0,-1 8 0,0 3 0,-10 11 0,-1-8 0,-10 10 0,11-11 0,-7 3 0,7-5 0,-25 6 0,16-18 0,-13 8 0,28-28 0,-6 0 0,14-7 0,-7 0 0,2-5 0,-4 4 0,-5-3 0,-2 5 0,0 0 0,1 0 0,6-5 0,-5 3 0,13-9 0,-5 4 0,3-1 0,3-4 0,-6 4 0,5-5 0,-7 0 0,1 0 0,8 0 0,-2 17 0,18 9 0,-2 1 0,9 4 0,0-9 0,-10 1 0,2 6 0,-9-6 0,1 5 0,8-9 0,-11 6 0,6 3 0,-3-9 0,-1 13 0,5-7 0,-5 1 0,3 5 0,-3-8 0,6-5 0,0 8 0,0-4 0,5 5 0,-8 4 0,1-9 0,-6 14 0,2-11 0,10 13 0,-3-12 0,8 4 0,-8-7 0,9 2 0,7 9 0,2-6 0,9 6 0,-5-10 0,0-1 0,3 0 0,-2 0 0,7-2 0,-8 6 0,2-9 0,2 13 0,0-14 0,0 5 0,-1 2 0,-1-8 0,-1 18 0,15-10 0,2 17 0,13-5 0,-8 0 0,5-2 0,-15-15 0,6-1 0,-13-7 0,7 0 0,-95-28 0,46 10 0,-39-8 0,-5-1 0,20 2 0,-41-10 0,16 6 0,-11-13 0,33 22 0,-1-1 0,3-6 0,1-1 0,-48-2 0,2-13 0,12 13 0,-1-12 0,11 14 0,3-13 0,9 14 0,1-12 0,8 12 0,-7-12 0,8 12 0,-1-5 0,-7 6 0,16 2 0,-15-2 0,6 1 0,-9-8 0,1 6 0,-1-6 0,-9 7 0,7 0 0,-18-9 0,8 7 0,-10-7 0,1 8 0,-1-1 0,0 1 0,5 0 0,6 8 0,-5-6 0,14 5 0,-8 0 0,20 3 0,8 1 0,11 3 0,8-3 0,-4 5 0,13 31 0,9-10 0,17 18 0,8-20 0,0-9 0,5 0 0,-3 0 0,3 1 0,-5 3 0,1 8 0,-4 2 0,5 4 0,-9-5 0,4 1 0,1 7 0,-4-6 0,4 6 0,-6-8 0,-1-5 0,5 9 0,-4-10 0,3 9 0,-9 2 0,-2-6 0,-8 10 0,-11-11 0,3-1 0,-18 5 0,10 1 0,-20 23 0,10 2 0,-8 11 0,-1 7 0,-1 3 0,-9 2 0,9-12 0,4-11 0,9-11 0,2-12 0,5 1 0,4-16 0,-6 3 0,-7-5 0,-9 0 0,-5 2 0,5 0 0,-11 1 0,0-1 0,-11 9 0,4-1 0,-3 2 0,3 4 0,5-11 0,10 3 0,10-6 0,8-2 0,1-4 0,6 19 0,11 0 0,8 18 0,9-1 0,2 6 0,7 2 0,2 9 0,16 2 0,2 1 0,8 3 0,7-1 0,-4 1 0,12 0 0,-6-8 0,-2-3 0,-2-8 0,-11-11 0,-1-1 0,-2-14 0,-7-3 0,-8-6 0,-3 0 0,-6 3 0,5 0 0,-100-61 0,25 8 0,3 3 0,-10-6 0,6 4 0,-27-19 0,21 13 0,-2 1 0,10 11 0,1 2 0,-6-4 0,-1-2 0,2 2 0,0 1 0,9 5 0,2 2 0,-26-15 0,11 9 0,13 4 0,15 13 0,2-4 0,14 6 0,-5 1 0,-3 1 0,2 3 0,-9 20 0,16 1 0,2 16 0,10-3 0,4-3 0,0 4 0,0 0 0,0-4 0,0 11 0,0-4 0,0 18 0,0 0 0,0 8 0,0 12 0,7 0 0,2 14 0,7-11 0,-7-3 0,4-9 0,-6-9 0,2-10 0,2-10 0,-10-13 0,9 11 0,-49-16 0,23 7 0,-38-16 0,31-4 0,-8 0 0,6 0 0,-6 0 0,7 0 0,1 0 0,-4 0 0,-1 0 0,91 22 0,-53-17 0,75 18 0,-75-23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28T08:28:34.744"/>
    </inkml:context>
    <inkml:brush xml:id="br0">
      <inkml:brushProperty name="width" value="0.025" units="cm"/>
      <inkml:brushProperty name="height" value="0.025" units="cm"/>
      <inkml:brushProperty name="color" value="#AB008B"/>
    </inkml:brush>
  </inkml:definitions>
  <inkml:trace contextRef="#ctx0" brushRef="#br0">841 0 24575,'0'33'0,"0"18"0,-7 12 0,-2 18 0,-8 1 0,1-1 0,-1 12 0,2-19 0,-2 17 0,2-29 0,-1 8 0,1-11 0,-6 1 0,4-1 0,-4-8 0,7-3 0,1-8 0,-1 9 0,0-7 0,0 7 0,0 0 0,1-7 0,-2 15 0,8-6 0,-6 8 0,11 0 0,-11-1 0,11 2 0,-4-10 0,0-2 0,5 1 0,-10-15 0,4 13 0,0-15 0,-4 1 0,3 5 0,2-13 0,-5 6 0,4-7 0,-5-1 0,-5 11 0,5-14 0,-5 13 0,6-15 0,0-1 0,0-1 0,0 1 0,5-6 0,-4 5 0,9-5 0,-8-6 0,8 4 0,-8-3 0,4-1 0,0 4 0,-5-4 0,5 5 0,-5-4 0,5 2 0,-3-7 0,3 4 0,-5-5 0,-6 0 0,5 0 0,-6-5 0,7-1 0,-6-4 0,4-7 0,-11-1 0,11 0 0,-5-4 0,7 10 0,-2-10 0,2 11 0,-1-5 0,1 5 0,4 1 0,2 0 0,-1 4 0,4-2 0,-4 11 0,5-2 0,0 15 0,6 1 0,1 14 0,5-6 0,5 5 0,-3 1 0,3-6 0,-5 5 0,-1-12 0,1 4 0,-2-10 0,1 4 0,-1-6 0,-4 0 0,3 1 0,-8-1 0,8-4 0,-4-2 0,5-4 0,0 0 0,0 0 0,6 0 0,2-5 0,5 4 0,1-10 0,0 5 0,-7-1 0,-1 2 0,-5 0 0,-1 4 0,0-4 0,0 5 0,0 0 0,-1 0 0,1 0 0,-2 0 0,2 0 0,-2 0 0,1 0 0,0 0 0,0 0 0,0 0 0,0 0 0,-7 0 0,1 0 0,-7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7760D-B8F3-DD4B-8173-3F8134A72147}" type="datetimeFigureOut">
              <a:rPr lang="de-DE" smtClean="0"/>
              <a:t>04.12.21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781D3-E368-934D-BBBA-B4EDFD340B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5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3937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Les déporté(e)s restent ensemble pour la plupart, ne vivent pas si mal en exil / en diaspora.</a:t>
            </a:r>
          </a:p>
          <a:p>
            <a:r>
              <a:rPr lang="fr-CH" dirty="0"/>
              <a:t>Terme hébreu 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r>
              <a:rPr lang="fr-CH" dirty="0" err="1"/>
              <a:t>gola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</a:t>
            </a:r>
            <a:r>
              <a:rPr lang="fr-CH" dirty="0"/>
              <a:t> *** L‘exil conduit à une période théologiquement très productive.</a:t>
            </a:r>
          </a:p>
          <a:p>
            <a:r>
              <a:rPr lang="fr-CH" dirty="0"/>
              <a:t>Question centrale: *** Comment cela </a:t>
            </a:r>
            <a:r>
              <a:rPr lang="fr-CH" dirty="0" err="1"/>
              <a:t>a-t-il</a:t>
            </a:r>
            <a:r>
              <a:rPr lang="fr-CH" dirty="0"/>
              <a:t> pu arriver?</a:t>
            </a:r>
          </a:p>
          <a:p>
            <a:r>
              <a:rPr lang="fr-CH" dirty="0"/>
              <a:t>Réponse: Ce n‘est pas parce que Dieu est trop faible, mais *** c‘est un signe que nous nous sommes mal comporté(e)s.</a:t>
            </a:r>
          </a:p>
          <a:p>
            <a:r>
              <a:rPr lang="fr-CH" dirty="0"/>
              <a:t>Nous devons changer nos modes de vie! </a:t>
            </a:r>
          </a:p>
          <a:p>
            <a:r>
              <a:rPr lang="fr-CH" dirty="0"/>
              <a:t>Principal thème théologique: *** Dieu est unique. Début de la notion de monothéisme.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653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Perspective:</a:t>
            </a:r>
          </a:p>
          <a:p>
            <a:r>
              <a:rPr lang="fr-CH" noProof="0" dirty="0"/>
              <a:t>À partir de 538 av. J.-C. ascension de la puissance des Perses. *** *** Le retour en Juda devient possible***.</a:t>
            </a:r>
          </a:p>
          <a:p>
            <a:r>
              <a:rPr lang="fr-CH" noProof="0" dirty="0"/>
              <a:t>Avec cette nouvelle vision de Dieu et de la propre vie retour à Jérusalem. Recommencer tout autrement. ***</a:t>
            </a:r>
          </a:p>
          <a:p>
            <a:r>
              <a:rPr lang="fr-CH" sz="2400" noProof="0" dirty="0"/>
              <a:t>Cependant:  Nous n‘en sommes pas encore là dans notre texte.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3673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772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661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Zum Text. Infos zum Buch lasse ich hier aus, sind dann in den Unterlagen aufgeführt.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33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Période royale: env. 10e – 6e siècle av. J.-C.,  jusqu’au 8e siècle av. J.-C. deux royaumes, au Sud *** Juda avec *** sa capitale Jérusalem,</a:t>
            </a:r>
          </a:p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Nord *** Israël avec *** la capitale Samarie</a:t>
            </a:r>
          </a:p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géographique dans la «zone tampon» entre les grandes puissances. </a:t>
            </a:r>
          </a:p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Selon la puissance la plus forte, le danger vient du nord-est (Mésopotamie) ou du sud-ouest (Égypte).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50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5956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A partir du 8e siècle avant J.-C. l‘Assyrie /  Assur se renforce, ***</a:t>
            </a:r>
          </a:p>
          <a:p>
            <a:r>
              <a:rPr lang="fr-CH" noProof="0" dirty="0"/>
              <a:t>conquiert un territoire après l‘autre et se rapproche dangereusement. ***</a:t>
            </a:r>
          </a:p>
          <a:p>
            <a:r>
              <a:rPr lang="fr-CH" noProof="0" dirty="0"/>
              <a:t>722 av. J.-C. défaite de Samarie / Israël </a:t>
            </a:r>
          </a:p>
          <a:p>
            <a:r>
              <a:rPr lang="fr-CH" noProof="0" dirty="0"/>
              <a:t>Avec de la chance, Jérusalem / Juda est épargnée. Probablement dû à une négociation habile ou simplement il y avait moins d</a:t>
            </a:r>
            <a:r>
              <a:rPr lang="fr-CH" dirty="0"/>
              <a:t>'</a:t>
            </a:r>
            <a:r>
              <a:rPr lang="fr-CH" noProof="0" dirty="0"/>
              <a:t>intérêt pour Assur.</a:t>
            </a:r>
          </a:p>
          <a:p>
            <a:r>
              <a:rPr lang="fr-CH" noProof="0" dirty="0"/>
              <a:t>Conséquences: beaucoup fuient du nord vers le sud. </a:t>
            </a:r>
          </a:p>
          <a:p>
            <a:r>
              <a:rPr lang="fr-CH" noProof="0" dirty="0"/>
              <a:t>Également des déportations ciblées, des échanges de populations, de sorte </a:t>
            </a:r>
            <a:r>
              <a:rPr lang="fr-CH" noProof="0" dirty="0" err="1"/>
              <a:t>qu</a:t>
            </a:r>
            <a:r>
              <a:rPr lang="fr-CH" dirty="0"/>
              <a:t>'</a:t>
            </a:r>
            <a:r>
              <a:rPr lang="fr-CH" noProof="0" dirty="0"/>
              <a:t>il ne reste rien du Royaume du Nord. ***</a:t>
            </a:r>
          </a:p>
          <a:p>
            <a:r>
              <a:rPr lang="fr-CH" noProof="0" dirty="0"/>
              <a:t>*** Au Royaume du Sud émerge la Théologie de Sion. *** (bulle)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613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Environs 150 ans plus tard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7518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Babylone repousse Assur. Dans le même temps, l</a:t>
            </a:r>
            <a:r>
              <a:rPr lang="fr-CH" dirty="0"/>
              <a:t>'</a:t>
            </a:r>
            <a:r>
              <a:rPr lang="fr-CH" noProof="0" dirty="0"/>
              <a:t>Égypte se renforce au sud.</a:t>
            </a:r>
          </a:p>
          <a:p>
            <a:r>
              <a:rPr lang="fr-CH" noProof="0" dirty="0"/>
              <a:t>Situation très inconfortable pour Juda. Des disputes sur la bonne marche à suivre.</a:t>
            </a:r>
            <a:r>
              <a:rPr lang="de-DE" dirty="0"/>
              <a:t> ***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593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597 av. J.-C. *** Le roi Joachin décide de résister à Babylone. </a:t>
            </a:r>
          </a:p>
          <a:p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roi babylonien Nabuchodonosor réagit avec fermeté et déporte le roi et la majorité des classes moyennes et supérieures à Babylone. Pour Babylone, il s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agit également d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démonstration de puissance contre l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Égypte. ***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discussion en Juda continue.  *** Sédécias s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obstine. Puisque le Temple est à Jérusalem, Dieu ne permettra pas </a:t>
            </a:r>
            <a:r>
              <a:rPr lang="fr-CH" sz="1200" kern="1200" noProof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soit détruit. Jérémie et d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autres prophètes s</a:t>
            </a:r>
            <a:r>
              <a:rPr lang="fr-CH" dirty="0"/>
              <a:t>'</a:t>
            </a:r>
            <a:r>
              <a:rPr lang="fr-CH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opposent. ***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717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noProof="0" dirty="0"/>
              <a:t>Encore une fois chronologiquement:</a:t>
            </a:r>
          </a:p>
          <a:p>
            <a:r>
              <a:rPr lang="fr-CH" noProof="0" dirty="0"/>
              <a:t>*** 597 av. J.-C.</a:t>
            </a:r>
          </a:p>
          <a:p>
            <a:r>
              <a:rPr lang="fr-CH" noProof="0" dirty="0"/>
              <a:t>*** 587 av. J.-C.</a:t>
            </a:r>
          </a:p>
          <a:p>
            <a:r>
              <a:rPr lang="fr-CH" noProof="0" dirty="0"/>
              <a:t>Destruction massive, déportation de la classe supérieure: prêtres, artisans, scribes, membres de la cour … </a:t>
            </a:r>
          </a:p>
          <a:p>
            <a:r>
              <a:rPr lang="fr-CH" noProof="0" dirty="0"/>
              <a:t>La politique de déportation babylonienne est différente de celle d</a:t>
            </a:r>
            <a:r>
              <a:rPr lang="fr-CH" dirty="0"/>
              <a:t>'</a:t>
            </a:r>
            <a:r>
              <a:rPr lang="fr-CH" noProof="0" dirty="0"/>
              <a:t>Assur. Les Assyriens ont dispersé les déporté(e)s. Les Babyloniens en emmènent la plupart à Babel et dans d</a:t>
            </a:r>
            <a:r>
              <a:rPr lang="fr-CH" dirty="0"/>
              <a:t>'</a:t>
            </a:r>
            <a:r>
              <a:rPr lang="fr-CH" noProof="0" dirty="0"/>
              <a:t>autres ville. Là:  </a:t>
            </a:r>
            <a:r>
              <a:rPr lang="fr-CH" noProof="0" dirty="0" err="1"/>
              <a:t>Gola</a:t>
            </a:r>
            <a:r>
              <a:rPr lang="fr-CH" noProof="0" dirty="0"/>
              <a:t> (communauté des exilé(e)s, exil, communauté de la diaspora)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noProof="0" dirty="0"/>
              <a:t>Les survivant(e)s fuient en Égypte *** ou *** doivent se débrouiller d</a:t>
            </a:r>
            <a:r>
              <a:rPr lang="fr-CH" dirty="0"/>
              <a:t>'</a:t>
            </a:r>
            <a:r>
              <a:rPr lang="fr-CH" noProof="0" dirty="0"/>
              <a:t>une manière ou d</a:t>
            </a:r>
            <a:r>
              <a:rPr lang="fr-CH" dirty="0"/>
              <a:t>'</a:t>
            </a:r>
            <a:r>
              <a:rPr lang="fr-CH" noProof="0" dirty="0"/>
              <a:t>une autre dans la ville détruite.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noProof="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781D3-E368-934D-BBBA-B4EDFD340B6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3613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482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769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783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20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12/4/21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91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8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6851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21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07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4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68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‹Nr.›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4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7" r:id="rId6"/>
    <p:sldLayoutId id="2147483732" r:id="rId7"/>
    <p:sldLayoutId id="2147483733" r:id="rId8"/>
    <p:sldLayoutId id="2147483734" r:id="rId9"/>
    <p:sldLayoutId id="2147483736" r:id="rId10"/>
    <p:sldLayoutId id="2147483735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13" Type="http://schemas.openxmlformats.org/officeDocument/2006/relationships/image" Target="../media/image17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customXml" Target="../ink/ink23.xml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0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5" Type="http://schemas.openxmlformats.org/officeDocument/2006/relationships/image" Target="../media/image18.png"/><Relationship Id="rId10" Type="http://schemas.openxmlformats.org/officeDocument/2006/relationships/customXml" Target="../ink/ink22.xml"/><Relationship Id="rId4" Type="http://schemas.openxmlformats.org/officeDocument/2006/relationships/customXml" Target="../ink/ink19.xml"/><Relationship Id="rId9" Type="http://schemas.openxmlformats.org/officeDocument/2006/relationships/image" Target="../media/image17.png"/><Relationship Id="rId14" Type="http://schemas.openxmlformats.org/officeDocument/2006/relationships/customXml" Target="../ink/ink2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7.xml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customXml" Target="../ink/ink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5" Type="http://schemas.openxmlformats.org/officeDocument/2006/relationships/image" Target="../media/image7.png"/><Relationship Id="rId4" Type="http://schemas.openxmlformats.org/officeDocument/2006/relationships/customXml" Target="../ink/ink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customXml" Target="../ink/ink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9.png"/><Relationship Id="rId14" Type="http://schemas.openxmlformats.org/officeDocument/2006/relationships/customXml" Target="../ink/ink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.xml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customXml" Target="../ink/ink14.xml"/><Relationship Id="rId4" Type="http://schemas.openxmlformats.org/officeDocument/2006/relationships/customXml" Target="../ink/ink11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customXml" Target="../ink/ink18.xml"/><Relationship Id="rId4" Type="http://schemas.openxmlformats.org/officeDocument/2006/relationships/customXml" Target="../ink/ink1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87354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114297" y="247113"/>
            <a:ext cx="312739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dirty="0"/>
              <a:t>Je veux</a:t>
            </a:r>
          </a:p>
          <a:p>
            <a:r>
              <a:rPr lang="fr-CH" sz="3600" dirty="0"/>
              <a:t>vous donner </a:t>
            </a:r>
          </a:p>
          <a:p>
            <a:r>
              <a:rPr lang="fr-CH" sz="3600" dirty="0"/>
              <a:t>un avenir </a:t>
            </a:r>
          </a:p>
          <a:p>
            <a:r>
              <a:rPr lang="fr-CH" sz="3600" dirty="0"/>
              <a:t>et de</a:t>
            </a:r>
          </a:p>
          <a:p>
            <a:r>
              <a:rPr lang="fr-CH" sz="3600" dirty="0"/>
              <a:t>l'espérance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7428394" y="6246699"/>
            <a:ext cx="473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600" dirty="0"/>
              <a:t>Journée mondiale de prière 2022</a:t>
            </a:r>
          </a:p>
          <a:p>
            <a:pPr algn="r"/>
            <a:r>
              <a:rPr lang="fr-CH" sz="1600" dirty="0"/>
              <a:t>Angleterre, Pays de Galles et Irlande du Nord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4658955"/>
            <a:ext cx="27590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dirty="0"/>
              <a:t>Jérémie 29,1-14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9B03E08-DFF4-564A-B5E9-5676EB9D8C59}"/>
              </a:ext>
            </a:extLst>
          </p:cNvPr>
          <p:cNvSpPr/>
          <p:nvPr/>
        </p:nvSpPr>
        <p:spPr>
          <a:xfrm>
            <a:off x="31785" y="6468748"/>
            <a:ext cx="48667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 err="1"/>
              <a:t>Étude</a:t>
            </a:r>
            <a:r>
              <a:rPr lang="de-DE" sz="1600" dirty="0"/>
              <a:t> </a:t>
            </a:r>
            <a:r>
              <a:rPr lang="de-DE" sz="1600" dirty="0" err="1"/>
              <a:t>biblique</a:t>
            </a:r>
            <a:r>
              <a:rPr lang="de-DE" sz="1600" dirty="0"/>
              <a:t> de </a:t>
            </a:r>
            <a:r>
              <a:rPr lang="de-DE" sz="1600" dirty="0" err="1"/>
              <a:t>Moni</a:t>
            </a:r>
            <a:r>
              <a:rPr lang="de-DE" sz="1600" dirty="0"/>
              <a:t> Egger et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513162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817115" y="3621879"/>
            <a:ext cx="1468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Babylone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0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F6BDFEB-6ED5-574D-8983-00328DD4F869}"/>
              </a:ext>
            </a:extLst>
          </p:cNvPr>
          <p:cNvSpPr txBox="1"/>
          <p:nvPr/>
        </p:nvSpPr>
        <p:spPr>
          <a:xfrm>
            <a:off x="4626735" y="3116465"/>
            <a:ext cx="61856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333333"/>
                </a:solidFill>
              </a:rPr>
              <a:t>597 avant J.-C.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Prise de Jérusalem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Première vague de déportations</a:t>
            </a:r>
          </a:p>
          <a:p>
            <a:r>
              <a:rPr lang="fr-CH" b="1" dirty="0">
                <a:solidFill>
                  <a:srgbClr val="333333"/>
                </a:solidFill>
              </a:rPr>
              <a:t>587 avant J.-C.</a:t>
            </a:r>
            <a:r>
              <a:rPr lang="fr-CH" dirty="0">
                <a:solidFill>
                  <a:srgbClr val="333333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Destruction complète de Jérusalem et du Temple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Déportation des classes supérieures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Fuite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333333"/>
                </a:solidFill>
              </a:rPr>
              <a:t>Survivre dans la ville détruite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14:cNvPr>
              <p14:cNvContentPartPr/>
              <p14:nvPr/>
            </p14:nvContentPartPr>
            <p14:xfrm>
              <a:off x="538658" y="4358716"/>
              <a:ext cx="3143160" cy="7992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07C82536-5DA4-834C-A1B4-1751C638C24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9658" y="4349716"/>
                <a:ext cx="3160800" cy="81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14:cNvPr>
              <p14:cNvContentPartPr/>
              <p14:nvPr/>
            </p14:nvContentPartPr>
            <p14:xfrm>
              <a:off x="3709279" y="175276"/>
              <a:ext cx="7574040" cy="35647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99573055-B51D-5D4F-8486-545A8AEC1AF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61759" y="80236"/>
                <a:ext cx="7668720" cy="37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14:cNvPr>
              <p14:cNvContentPartPr/>
              <p14:nvPr/>
            </p14:nvContentPartPr>
            <p14:xfrm rot="187955">
              <a:off x="3927458" y="404236"/>
              <a:ext cx="7574040" cy="3564720"/>
            </p14:xfrm>
          </p:contentPart>
        </mc:Choice>
        <mc:Fallback xmlns="">
          <p:pic>
            <p:nvPicPr>
              <p:cNvPr id="24" name="Freihand 23">
                <a:extLst>
                  <a:ext uri="{FF2B5EF4-FFF2-40B4-BE49-F238E27FC236}">
                    <a16:creationId xmlns:a16="http://schemas.microsoft.com/office/drawing/2014/main" id="{FD419759-EB0D-9947-97A5-A42C04D5DA0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rot="187955">
                <a:off x="3894338" y="337636"/>
                <a:ext cx="7640280" cy="369756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639977" y="3271651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sz="3000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79452652-3ABA-FA42-A8CA-0021A5535C7B}"/>
              </a:ext>
            </a:extLst>
          </p:cNvPr>
          <p:cNvSpPr/>
          <p:nvPr/>
        </p:nvSpPr>
        <p:spPr>
          <a:xfrm>
            <a:off x="40077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71175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56472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Babylone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0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110839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Théologiquement un temps très productif.</a:t>
            </a:r>
          </a:p>
          <a:p>
            <a:pPr algn="ctr"/>
            <a:endParaRPr lang="fr-CH" sz="25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Comment cela </a:t>
            </a:r>
            <a:r>
              <a:rPr lang="fr-CH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a-t-il</a:t>
            </a:r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pu arriver?</a:t>
            </a:r>
          </a:p>
          <a:p>
            <a:pPr algn="ctr"/>
            <a:endParaRPr lang="fr-CH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Signe de Dieu, que nous nous </a:t>
            </a:r>
          </a:p>
          <a:p>
            <a:pPr algn="ctr"/>
            <a:r>
              <a:rPr lang="fr-CH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sommes mal comporté(e)s.</a:t>
            </a:r>
          </a:p>
          <a:p>
            <a:pPr algn="ctr"/>
            <a:endParaRPr lang="fr-CH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Dieu est unique!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14:cNvPr>
              <p14:cNvContentPartPr/>
              <p14:nvPr/>
            </p14:nvContentPartPr>
            <p14:xfrm>
              <a:off x="10942625" y="3462088"/>
              <a:ext cx="1007280" cy="1872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7B11A4E0-9ADA-E64E-9A3E-52DBFE78B3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52625" y="3285484"/>
                <a:ext cx="1186920" cy="37157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hteck 15">
            <a:extLst>
              <a:ext uri="{FF2B5EF4-FFF2-40B4-BE49-F238E27FC236}">
                <a16:creationId xmlns:a16="http://schemas.microsoft.com/office/drawing/2014/main" id="{5C0578CA-A31F-A143-9093-4E94F90E26CB}"/>
              </a:ext>
            </a:extLst>
          </p:cNvPr>
          <p:cNvSpPr/>
          <p:nvPr/>
        </p:nvSpPr>
        <p:spPr>
          <a:xfrm>
            <a:off x="54365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4255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62187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Babylone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0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F5CD1F2-A717-BF42-9AF9-5A494FCCD272}"/>
              </a:ext>
            </a:extLst>
          </p:cNvPr>
          <p:cNvSpPr/>
          <p:nvPr/>
        </p:nvSpPr>
        <p:spPr>
          <a:xfrm>
            <a:off x="10898397" y="3271651"/>
            <a:ext cx="97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rgbClr val="333333"/>
                </a:solidFill>
              </a:rPr>
              <a:t>„</a:t>
            </a:r>
            <a:r>
              <a:rPr lang="de-DE" b="1" dirty="0" err="1">
                <a:solidFill>
                  <a:srgbClr val="333333"/>
                </a:solidFill>
              </a:rPr>
              <a:t>Gola</a:t>
            </a:r>
            <a:r>
              <a:rPr lang="de-DE" b="1" dirty="0">
                <a:solidFill>
                  <a:srgbClr val="333333"/>
                </a:solidFill>
              </a:rPr>
              <a:t>“</a:t>
            </a:r>
            <a:endParaRPr lang="de-DE" dirty="0"/>
          </a:p>
        </p:txBody>
      </p:sp>
      <p:sp>
        <p:nvSpPr>
          <p:cNvPr id="4" name="Stern mit 12 Zacken 3">
            <a:extLst>
              <a:ext uri="{FF2B5EF4-FFF2-40B4-BE49-F238E27FC236}">
                <a16:creationId xmlns:a16="http://schemas.microsoft.com/office/drawing/2014/main" id="{9B8303B3-2D4A-174B-9FB5-15E1D84F9ADC}"/>
              </a:ext>
            </a:extLst>
          </p:cNvPr>
          <p:cNvSpPr/>
          <p:nvPr/>
        </p:nvSpPr>
        <p:spPr>
          <a:xfrm rot="21252912">
            <a:off x="4354043" y="110832"/>
            <a:ext cx="6729593" cy="6608619"/>
          </a:xfrm>
          <a:custGeom>
            <a:avLst/>
            <a:gdLst>
              <a:gd name="connsiteX0" fmla="*/ 0 w 6729593"/>
              <a:gd name="connsiteY0" fmla="*/ 3304310 h 6608619"/>
              <a:gd name="connsiteX1" fmla="*/ 519046 w 6729593"/>
              <a:gd name="connsiteY1" fmla="*/ 2989340 h 6608619"/>
              <a:gd name="connsiteX2" fmla="*/ 1017738 w 6729593"/>
              <a:gd name="connsiteY2" fmla="*/ 2686722 h 6608619"/>
              <a:gd name="connsiteX3" fmla="*/ 739937 w 6729593"/>
              <a:gd name="connsiteY3" fmla="*/ 2179784 h 6608619"/>
              <a:gd name="connsiteX4" fmla="*/ 450797 w 6729593"/>
              <a:gd name="connsiteY4" fmla="*/ 1652155 h 6608619"/>
              <a:gd name="connsiteX5" fmla="*/ 1036755 w 6729593"/>
              <a:gd name="connsiteY5" fmla="*/ 1634944 h 6608619"/>
              <a:gd name="connsiteX6" fmla="*/ 1646630 w 6729593"/>
              <a:gd name="connsiteY6" fmla="*/ 1617030 h 6608619"/>
              <a:gd name="connsiteX7" fmla="*/ 1664514 w 6729593"/>
              <a:gd name="connsiteY7" fmla="*/ 1029862 h 6608619"/>
              <a:gd name="connsiteX8" fmla="*/ 1682398 w 6729593"/>
              <a:gd name="connsiteY8" fmla="*/ 442694 h 6608619"/>
              <a:gd name="connsiteX9" fmla="*/ 2230221 w 6729593"/>
              <a:gd name="connsiteY9" fmla="*/ 732203 h 6608619"/>
              <a:gd name="connsiteX10" fmla="*/ 2735904 w 6729593"/>
              <a:gd name="connsiteY10" fmla="*/ 999442 h 6608619"/>
              <a:gd name="connsiteX11" fmla="*/ 3031484 w 6729593"/>
              <a:gd name="connsiteY11" fmla="*/ 529704 h 6608619"/>
              <a:gd name="connsiteX12" fmla="*/ 3364797 w 6729593"/>
              <a:gd name="connsiteY12" fmla="*/ 0 h 6608619"/>
              <a:gd name="connsiteX13" fmla="*/ 3691821 w 6729593"/>
              <a:gd name="connsiteY13" fmla="*/ 519710 h 6608619"/>
              <a:gd name="connsiteX14" fmla="*/ 3993689 w 6729593"/>
              <a:gd name="connsiteY14" fmla="*/ 999442 h 6608619"/>
              <a:gd name="connsiteX15" fmla="*/ 4530977 w 6729593"/>
              <a:gd name="connsiteY15" fmla="*/ 715501 h 6608619"/>
              <a:gd name="connsiteX16" fmla="*/ 5047195 w 6729593"/>
              <a:gd name="connsiteY16" fmla="*/ 442694 h 6608619"/>
              <a:gd name="connsiteX17" fmla="*/ 5064721 w 6729593"/>
              <a:gd name="connsiteY17" fmla="*/ 1018119 h 6608619"/>
              <a:gd name="connsiteX18" fmla="*/ 5082963 w 6729593"/>
              <a:gd name="connsiteY18" fmla="*/ 1617030 h 6608619"/>
              <a:gd name="connsiteX19" fmla="*/ 5668921 w 6729593"/>
              <a:gd name="connsiteY19" fmla="*/ 1634241 h 6608619"/>
              <a:gd name="connsiteX20" fmla="*/ 6278796 w 6729593"/>
              <a:gd name="connsiteY20" fmla="*/ 1652155 h 6608619"/>
              <a:gd name="connsiteX21" fmla="*/ 6000995 w 6729593"/>
              <a:gd name="connsiteY21" fmla="*/ 2159093 h 6608619"/>
              <a:gd name="connsiteX22" fmla="*/ 5711855 w 6729593"/>
              <a:gd name="connsiteY22" fmla="*/ 2686722 h 6608619"/>
              <a:gd name="connsiteX23" fmla="*/ 6230901 w 6729593"/>
              <a:gd name="connsiteY23" fmla="*/ 3001692 h 6608619"/>
              <a:gd name="connsiteX24" fmla="*/ 6729593 w 6729593"/>
              <a:gd name="connsiteY24" fmla="*/ 3304310 h 6608619"/>
              <a:gd name="connsiteX25" fmla="*/ 6230901 w 6729593"/>
              <a:gd name="connsiteY25" fmla="*/ 3606928 h 6608619"/>
              <a:gd name="connsiteX26" fmla="*/ 5711855 w 6729593"/>
              <a:gd name="connsiteY26" fmla="*/ 3921897 h 6608619"/>
              <a:gd name="connsiteX27" fmla="*/ 5995326 w 6729593"/>
              <a:gd name="connsiteY27" fmla="*/ 4439181 h 6608619"/>
              <a:gd name="connsiteX28" fmla="*/ 6278796 w 6729593"/>
              <a:gd name="connsiteY28" fmla="*/ 4956464 h 6608619"/>
              <a:gd name="connsiteX29" fmla="*/ 5716754 w 6729593"/>
              <a:gd name="connsiteY29" fmla="*/ 4972973 h 6608619"/>
              <a:gd name="connsiteX30" fmla="*/ 5082963 w 6729593"/>
              <a:gd name="connsiteY30" fmla="*/ 4991589 h 6608619"/>
              <a:gd name="connsiteX31" fmla="*/ 5064364 w 6729593"/>
              <a:gd name="connsiteY31" fmla="*/ 5602244 h 6608619"/>
              <a:gd name="connsiteX32" fmla="*/ 5047195 w 6729593"/>
              <a:gd name="connsiteY32" fmla="*/ 6165925 h 6608619"/>
              <a:gd name="connsiteX33" fmla="*/ 4552047 w 6729593"/>
              <a:gd name="connsiteY33" fmla="*/ 5904253 h 6608619"/>
              <a:gd name="connsiteX34" fmla="*/ 3993689 w 6729593"/>
              <a:gd name="connsiteY34" fmla="*/ 5609177 h 6608619"/>
              <a:gd name="connsiteX35" fmla="*/ 3679243 w 6729593"/>
              <a:gd name="connsiteY35" fmla="*/ 6108898 h 6608619"/>
              <a:gd name="connsiteX36" fmla="*/ 3364797 w 6729593"/>
              <a:gd name="connsiteY36" fmla="*/ 6608619 h 6608619"/>
              <a:gd name="connsiteX37" fmla="*/ 3050351 w 6729593"/>
              <a:gd name="connsiteY37" fmla="*/ 6108898 h 6608619"/>
              <a:gd name="connsiteX38" fmla="*/ 2735904 w 6729593"/>
              <a:gd name="connsiteY38" fmla="*/ 5609177 h 6608619"/>
              <a:gd name="connsiteX39" fmla="*/ 2198616 w 6729593"/>
              <a:gd name="connsiteY39" fmla="*/ 5893118 h 6608619"/>
              <a:gd name="connsiteX40" fmla="*/ 1682398 w 6729593"/>
              <a:gd name="connsiteY40" fmla="*/ 6165925 h 6608619"/>
              <a:gd name="connsiteX41" fmla="*/ 1664872 w 6729593"/>
              <a:gd name="connsiteY41" fmla="*/ 5590500 h 6608619"/>
              <a:gd name="connsiteX42" fmla="*/ 1646630 w 6729593"/>
              <a:gd name="connsiteY42" fmla="*/ 4991589 h 6608619"/>
              <a:gd name="connsiteX43" fmla="*/ 1024797 w 6729593"/>
              <a:gd name="connsiteY43" fmla="*/ 4973324 h 6608619"/>
              <a:gd name="connsiteX44" fmla="*/ 450797 w 6729593"/>
              <a:gd name="connsiteY44" fmla="*/ 4956464 h 6608619"/>
              <a:gd name="connsiteX45" fmla="*/ 717259 w 6729593"/>
              <a:gd name="connsiteY45" fmla="*/ 4470218 h 6608619"/>
              <a:gd name="connsiteX46" fmla="*/ 1017738 w 6729593"/>
              <a:gd name="connsiteY46" fmla="*/ 3921897 h 6608619"/>
              <a:gd name="connsiteX47" fmla="*/ 519046 w 6729593"/>
              <a:gd name="connsiteY47" fmla="*/ 3619279 h 6608619"/>
              <a:gd name="connsiteX48" fmla="*/ 0 w 6729593"/>
              <a:gd name="connsiteY48" fmla="*/ 3304310 h 660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729593" h="6608619" fill="none" extrusionOk="0">
                <a:moveTo>
                  <a:pt x="0" y="3304310"/>
                </a:moveTo>
                <a:cubicBezTo>
                  <a:pt x="133008" y="3187197"/>
                  <a:pt x="395708" y="3094028"/>
                  <a:pt x="519046" y="2989340"/>
                </a:cubicBezTo>
                <a:cubicBezTo>
                  <a:pt x="642384" y="2884652"/>
                  <a:pt x="829642" y="2804484"/>
                  <a:pt x="1017738" y="2686722"/>
                </a:cubicBezTo>
                <a:cubicBezTo>
                  <a:pt x="865012" y="2515663"/>
                  <a:pt x="892859" y="2424544"/>
                  <a:pt x="739937" y="2179784"/>
                </a:cubicBezTo>
                <a:cubicBezTo>
                  <a:pt x="587015" y="1935024"/>
                  <a:pt x="547308" y="1752484"/>
                  <a:pt x="450797" y="1652155"/>
                </a:cubicBezTo>
                <a:cubicBezTo>
                  <a:pt x="693974" y="1618982"/>
                  <a:pt x="840314" y="1680996"/>
                  <a:pt x="1036755" y="1634944"/>
                </a:cubicBezTo>
                <a:cubicBezTo>
                  <a:pt x="1233196" y="1588892"/>
                  <a:pt x="1409180" y="1630421"/>
                  <a:pt x="1646630" y="1617030"/>
                </a:cubicBezTo>
                <a:cubicBezTo>
                  <a:pt x="1620225" y="1373607"/>
                  <a:pt x="1713627" y="1248191"/>
                  <a:pt x="1664514" y="1029862"/>
                </a:cubicBezTo>
                <a:cubicBezTo>
                  <a:pt x="1615401" y="811533"/>
                  <a:pt x="1735432" y="645556"/>
                  <a:pt x="1682398" y="442694"/>
                </a:cubicBezTo>
                <a:cubicBezTo>
                  <a:pt x="1864951" y="536170"/>
                  <a:pt x="2081462" y="665381"/>
                  <a:pt x="2230221" y="732203"/>
                </a:cubicBezTo>
                <a:cubicBezTo>
                  <a:pt x="2378980" y="799025"/>
                  <a:pt x="2620495" y="964196"/>
                  <a:pt x="2735904" y="999442"/>
                </a:cubicBezTo>
                <a:cubicBezTo>
                  <a:pt x="2828506" y="851994"/>
                  <a:pt x="2935607" y="704180"/>
                  <a:pt x="3031484" y="529704"/>
                </a:cubicBezTo>
                <a:cubicBezTo>
                  <a:pt x="3127361" y="355228"/>
                  <a:pt x="3252758" y="273531"/>
                  <a:pt x="3364797" y="0"/>
                </a:cubicBezTo>
                <a:cubicBezTo>
                  <a:pt x="3506947" y="90286"/>
                  <a:pt x="3554915" y="402542"/>
                  <a:pt x="3691821" y="519710"/>
                </a:cubicBezTo>
                <a:cubicBezTo>
                  <a:pt x="3828727" y="636878"/>
                  <a:pt x="3851988" y="891239"/>
                  <a:pt x="3993689" y="999442"/>
                </a:cubicBezTo>
                <a:cubicBezTo>
                  <a:pt x="4160147" y="890145"/>
                  <a:pt x="4282171" y="892230"/>
                  <a:pt x="4530977" y="715501"/>
                </a:cubicBezTo>
                <a:cubicBezTo>
                  <a:pt x="4779783" y="538772"/>
                  <a:pt x="4944974" y="524055"/>
                  <a:pt x="5047195" y="442694"/>
                </a:cubicBezTo>
                <a:cubicBezTo>
                  <a:pt x="5053531" y="567364"/>
                  <a:pt x="5006589" y="851660"/>
                  <a:pt x="5064721" y="1018119"/>
                </a:cubicBezTo>
                <a:cubicBezTo>
                  <a:pt x="5122853" y="1184578"/>
                  <a:pt x="5053138" y="1417393"/>
                  <a:pt x="5082963" y="1617030"/>
                </a:cubicBezTo>
                <a:cubicBezTo>
                  <a:pt x="5259036" y="1610418"/>
                  <a:pt x="5514004" y="1670574"/>
                  <a:pt x="5668921" y="1634241"/>
                </a:cubicBezTo>
                <a:cubicBezTo>
                  <a:pt x="5823838" y="1597908"/>
                  <a:pt x="5972670" y="1715045"/>
                  <a:pt x="6278796" y="1652155"/>
                </a:cubicBezTo>
                <a:cubicBezTo>
                  <a:pt x="6231105" y="1882209"/>
                  <a:pt x="6069888" y="2009799"/>
                  <a:pt x="6000995" y="2159093"/>
                </a:cubicBezTo>
                <a:cubicBezTo>
                  <a:pt x="5932102" y="2308387"/>
                  <a:pt x="5844554" y="2427529"/>
                  <a:pt x="5711855" y="2686722"/>
                </a:cubicBezTo>
                <a:cubicBezTo>
                  <a:pt x="5896416" y="2734470"/>
                  <a:pt x="6019188" y="2949181"/>
                  <a:pt x="6230901" y="3001692"/>
                </a:cubicBezTo>
                <a:cubicBezTo>
                  <a:pt x="6442614" y="3054203"/>
                  <a:pt x="6598552" y="3276246"/>
                  <a:pt x="6729593" y="3304310"/>
                </a:cubicBezTo>
                <a:cubicBezTo>
                  <a:pt x="6598531" y="3389080"/>
                  <a:pt x="6333377" y="3532416"/>
                  <a:pt x="6230901" y="3606928"/>
                </a:cubicBezTo>
                <a:cubicBezTo>
                  <a:pt x="6128425" y="3681440"/>
                  <a:pt x="5898728" y="3737836"/>
                  <a:pt x="5711855" y="3921897"/>
                </a:cubicBezTo>
                <a:cubicBezTo>
                  <a:pt x="5833003" y="4130386"/>
                  <a:pt x="5816731" y="4247375"/>
                  <a:pt x="5995326" y="4439181"/>
                </a:cubicBezTo>
                <a:cubicBezTo>
                  <a:pt x="6173921" y="4630987"/>
                  <a:pt x="6208192" y="4851877"/>
                  <a:pt x="6278796" y="4956464"/>
                </a:cubicBezTo>
                <a:cubicBezTo>
                  <a:pt x="6097329" y="5006592"/>
                  <a:pt x="5987542" y="4925159"/>
                  <a:pt x="5716754" y="4972973"/>
                </a:cubicBezTo>
                <a:cubicBezTo>
                  <a:pt x="5445966" y="5020787"/>
                  <a:pt x="5374814" y="4960088"/>
                  <a:pt x="5082963" y="4991589"/>
                </a:cubicBezTo>
                <a:cubicBezTo>
                  <a:pt x="5121134" y="5140337"/>
                  <a:pt x="5025348" y="5377612"/>
                  <a:pt x="5064364" y="5602244"/>
                </a:cubicBezTo>
                <a:cubicBezTo>
                  <a:pt x="5103380" y="5826876"/>
                  <a:pt x="4999673" y="5897293"/>
                  <a:pt x="5047195" y="6165925"/>
                </a:cubicBezTo>
                <a:cubicBezTo>
                  <a:pt x="4812254" y="6093319"/>
                  <a:pt x="4700258" y="5932496"/>
                  <a:pt x="4552047" y="5904253"/>
                </a:cubicBezTo>
                <a:cubicBezTo>
                  <a:pt x="4403836" y="5876010"/>
                  <a:pt x="4256912" y="5684830"/>
                  <a:pt x="3993689" y="5609177"/>
                </a:cubicBezTo>
                <a:cubicBezTo>
                  <a:pt x="3923892" y="5725813"/>
                  <a:pt x="3757255" y="5965234"/>
                  <a:pt x="3679243" y="6108898"/>
                </a:cubicBezTo>
                <a:cubicBezTo>
                  <a:pt x="3601231" y="6252562"/>
                  <a:pt x="3395289" y="6452448"/>
                  <a:pt x="3364797" y="6608619"/>
                </a:cubicBezTo>
                <a:cubicBezTo>
                  <a:pt x="3266778" y="6457172"/>
                  <a:pt x="3150044" y="6236306"/>
                  <a:pt x="3050351" y="6108898"/>
                </a:cubicBezTo>
                <a:cubicBezTo>
                  <a:pt x="2950658" y="5981491"/>
                  <a:pt x="2908988" y="5823392"/>
                  <a:pt x="2735904" y="5609177"/>
                </a:cubicBezTo>
                <a:cubicBezTo>
                  <a:pt x="2469226" y="5752198"/>
                  <a:pt x="2303212" y="5787690"/>
                  <a:pt x="2198616" y="5893118"/>
                </a:cubicBezTo>
                <a:cubicBezTo>
                  <a:pt x="2094020" y="5998546"/>
                  <a:pt x="1798489" y="6091906"/>
                  <a:pt x="1682398" y="6165925"/>
                </a:cubicBezTo>
                <a:cubicBezTo>
                  <a:pt x="1632347" y="5930390"/>
                  <a:pt x="1675739" y="5800655"/>
                  <a:pt x="1664872" y="5590500"/>
                </a:cubicBezTo>
                <a:cubicBezTo>
                  <a:pt x="1654005" y="5380345"/>
                  <a:pt x="1661897" y="5117930"/>
                  <a:pt x="1646630" y="4991589"/>
                </a:cubicBezTo>
                <a:cubicBezTo>
                  <a:pt x="1440571" y="5012773"/>
                  <a:pt x="1288321" y="4954206"/>
                  <a:pt x="1024797" y="4973324"/>
                </a:cubicBezTo>
                <a:cubicBezTo>
                  <a:pt x="761273" y="4992442"/>
                  <a:pt x="586990" y="4947035"/>
                  <a:pt x="450797" y="4956464"/>
                </a:cubicBezTo>
                <a:cubicBezTo>
                  <a:pt x="534375" y="4688476"/>
                  <a:pt x="620792" y="4695852"/>
                  <a:pt x="717259" y="4470218"/>
                </a:cubicBezTo>
                <a:cubicBezTo>
                  <a:pt x="813726" y="4244584"/>
                  <a:pt x="962948" y="4132552"/>
                  <a:pt x="1017738" y="3921897"/>
                </a:cubicBezTo>
                <a:cubicBezTo>
                  <a:pt x="876356" y="3866657"/>
                  <a:pt x="723337" y="3703053"/>
                  <a:pt x="519046" y="3619279"/>
                </a:cubicBezTo>
                <a:cubicBezTo>
                  <a:pt x="314755" y="3535505"/>
                  <a:pt x="188716" y="3359300"/>
                  <a:pt x="0" y="3304310"/>
                </a:cubicBezTo>
                <a:close/>
              </a:path>
              <a:path w="6729593" h="6608619" stroke="0" extrusionOk="0">
                <a:moveTo>
                  <a:pt x="0" y="3304310"/>
                </a:moveTo>
                <a:cubicBezTo>
                  <a:pt x="98969" y="3236209"/>
                  <a:pt x="377976" y="3120140"/>
                  <a:pt x="498692" y="3001692"/>
                </a:cubicBezTo>
                <a:cubicBezTo>
                  <a:pt x="619408" y="2883244"/>
                  <a:pt x="850632" y="2837420"/>
                  <a:pt x="1017738" y="2686722"/>
                </a:cubicBezTo>
                <a:cubicBezTo>
                  <a:pt x="917325" y="2521324"/>
                  <a:pt x="890865" y="2358493"/>
                  <a:pt x="722929" y="2148747"/>
                </a:cubicBezTo>
                <a:cubicBezTo>
                  <a:pt x="554993" y="1939001"/>
                  <a:pt x="575005" y="1761102"/>
                  <a:pt x="450797" y="1652155"/>
                </a:cubicBezTo>
                <a:cubicBezTo>
                  <a:pt x="652049" y="1581605"/>
                  <a:pt x="820846" y="1693086"/>
                  <a:pt x="1024797" y="1635295"/>
                </a:cubicBezTo>
                <a:cubicBezTo>
                  <a:pt x="1228748" y="1577504"/>
                  <a:pt x="1458652" y="1683925"/>
                  <a:pt x="1646630" y="1617030"/>
                </a:cubicBezTo>
                <a:cubicBezTo>
                  <a:pt x="1641329" y="1446189"/>
                  <a:pt x="1666944" y="1193387"/>
                  <a:pt x="1663799" y="1053349"/>
                </a:cubicBezTo>
                <a:cubicBezTo>
                  <a:pt x="1660654" y="913311"/>
                  <a:pt x="1723954" y="652039"/>
                  <a:pt x="1682398" y="442694"/>
                </a:cubicBezTo>
                <a:cubicBezTo>
                  <a:pt x="1968297" y="519060"/>
                  <a:pt x="2109796" y="686202"/>
                  <a:pt x="2230221" y="732203"/>
                </a:cubicBezTo>
                <a:cubicBezTo>
                  <a:pt x="2350646" y="778204"/>
                  <a:pt x="2583826" y="925988"/>
                  <a:pt x="2735904" y="999442"/>
                </a:cubicBezTo>
                <a:cubicBezTo>
                  <a:pt x="2827150" y="777543"/>
                  <a:pt x="2945445" y="681521"/>
                  <a:pt x="3031484" y="529704"/>
                </a:cubicBezTo>
                <a:cubicBezTo>
                  <a:pt x="3117523" y="377887"/>
                  <a:pt x="3326932" y="200987"/>
                  <a:pt x="3364797" y="0"/>
                </a:cubicBezTo>
                <a:cubicBezTo>
                  <a:pt x="3533007" y="181877"/>
                  <a:pt x="3532205" y="274858"/>
                  <a:pt x="3666665" y="479732"/>
                </a:cubicBezTo>
                <a:cubicBezTo>
                  <a:pt x="3801125" y="684606"/>
                  <a:pt x="3871455" y="928836"/>
                  <a:pt x="3993689" y="999442"/>
                </a:cubicBezTo>
                <a:cubicBezTo>
                  <a:pt x="4213755" y="856578"/>
                  <a:pt x="4363804" y="849880"/>
                  <a:pt x="4509907" y="726635"/>
                </a:cubicBezTo>
                <a:cubicBezTo>
                  <a:pt x="4656010" y="603390"/>
                  <a:pt x="4932010" y="556018"/>
                  <a:pt x="5047195" y="442694"/>
                </a:cubicBezTo>
                <a:cubicBezTo>
                  <a:pt x="5122019" y="699887"/>
                  <a:pt x="4994109" y="731563"/>
                  <a:pt x="5064364" y="1006375"/>
                </a:cubicBezTo>
                <a:cubicBezTo>
                  <a:pt x="5134618" y="1281187"/>
                  <a:pt x="5006615" y="1374694"/>
                  <a:pt x="5082963" y="1617030"/>
                </a:cubicBezTo>
                <a:cubicBezTo>
                  <a:pt x="5370011" y="1604102"/>
                  <a:pt x="5492845" y="1660972"/>
                  <a:pt x="5656963" y="1633890"/>
                </a:cubicBezTo>
                <a:cubicBezTo>
                  <a:pt x="5821081" y="1606808"/>
                  <a:pt x="6130642" y="1654849"/>
                  <a:pt x="6278796" y="1652155"/>
                </a:cubicBezTo>
                <a:cubicBezTo>
                  <a:pt x="6208831" y="1878852"/>
                  <a:pt x="6068357" y="1931188"/>
                  <a:pt x="6012334" y="2138401"/>
                </a:cubicBezTo>
                <a:cubicBezTo>
                  <a:pt x="5956311" y="2345614"/>
                  <a:pt x="5845925" y="2429402"/>
                  <a:pt x="5711855" y="2686722"/>
                </a:cubicBezTo>
                <a:cubicBezTo>
                  <a:pt x="5967952" y="2815322"/>
                  <a:pt x="6035135" y="2946767"/>
                  <a:pt x="6230901" y="3001692"/>
                </a:cubicBezTo>
                <a:cubicBezTo>
                  <a:pt x="6426667" y="3056617"/>
                  <a:pt x="6544033" y="3209928"/>
                  <a:pt x="6729593" y="3304310"/>
                </a:cubicBezTo>
                <a:cubicBezTo>
                  <a:pt x="6640767" y="3401670"/>
                  <a:pt x="6341024" y="3457118"/>
                  <a:pt x="6210547" y="3619279"/>
                </a:cubicBezTo>
                <a:cubicBezTo>
                  <a:pt x="6080070" y="3781440"/>
                  <a:pt x="5870779" y="3808084"/>
                  <a:pt x="5711855" y="3921897"/>
                </a:cubicBezTo>
                <a:cubicBezTo>
                  <a:pt x="5795906" y="4062569"/>
                  <a:pt x="5818596" y="4238946"/>
                  <a:pt x="5983987" y="4418489"/>
                </a:cubicBezTo>
                <a:cubicBezTo>
                  <a:pt x="6149378" y="4598032"/>
                  <a:pt x="6092456" y="4754312"/>
                  <a:pt x="6278796" y="4956464"/>
                </a:cubicBezTo>
                <a:cubicBezTo>
                  <a:pt x="6016140" y="5000660"/>
                  <a:pt x="5884742" y="4937271"/>
                  <a:pt x="5656963" y="4974729"/>
                </a:cubicBezTo>
                <a:cubicBezTo>
                  <a:pt x="5429184" y="5012187"/>
                  <a:pt x="5308786" y="4932442"/>
                  <a:pt x="5082963" y="4991589"/>
                </a:cubicBezTo>
                <a:cubicBezTo>
                  <a:pt x="5102916" y="5242145"/>
                  <a:pt x="5021776" y="5414005"/>
                  <a:pt x="5066152" y="5543527"/>
                </a:cubicBezTo>
                <a:cubicBezTo>
                  <a:pt x="5110528" y="5673049"/>
                  <a:pt x="4997585" y="5860878"/>
                  <a:pt x="5047195" y="6165925"/>
                </a:cubicBezTo>
                <a:cubicBezTo>
                  <a:pt x="4850076" y="6072817"/>
                  <a:pt x="4772003" y="5939704"/>
                  <a:pt x="4509907" y="5881984"/>
                </a:cubicBezTo>
                <a:cubicBezTo>
                  <a:pt x="4247811" y="5824264"/>
                  <a:pt x="4173242" y="5682711"/>
                  <a:pt x="3993689" y="5609177"/>
                </a:cubicBezTo>
                <a:cubicBezTo>
                  <a:pt x="3948522" y="5749376"/>
                  <a:pt x="3759438" y="5933820"/>
                  <a:pt x="3666665" y="6128887"/>
                </a:cubicBezTo>
                <a:cubicBezTo>
                  <a:pt x="3573892" y="6323954"/>
                  <a:pt x="3432793" y="6496210"/>
                  <a:pt x="3364797" y="6608619"/>
                </a:cubicBezTo>
                <a:cubicBezTo>
                  <a:pt x="3162012" y="6390737"/>
                  <a:pt x="3178097" y="6246851"/>
                  <a:pt x="3044062" y="6098904"/>
                </a:cubicBezTo>
                <a:cubicBezTo>
                  <a:pt x="2910027" y="5950957"/>
                  <a:pt x="2928959" y="5808414"/>
                  <a:pt x="2735904" y="5609177"/>
                </a:cubicBezTo>
                <a:cubicBezTo>
                  <a:pt x="2562532" y="5736538"/>
                  <a:pt x="2460977" y="5724896"/>
                  <a:pt x="2219686" y="5881984"/>
                </a:cubicBezTo>
                <a:cubicBezTo>
                  <a:pt x="1978395" y="6039071"/>
                  <a:pt x="1837998" y="6079790"/>
                  <a:pt x="1682398" y="6165925"/>
                </a:cubicBezTo>
                <a:cubicBezTo>
                  <a:pt x="1606427" y="5985542"/>
                  <a:pt x="1689424" y="5776474"/>
                  <a:pt x="1664156" y="5567014"/>
                </a:cubicBezTo>
                <a:cubicBezTo>
                  <a:pt x="1638888" y="5357554"/>
                  <a:pt x="1662747" y="5251580"/>
                  <a:pt x="1646630" y="4991589"/>
                </a:cubicBezTo>
                <a:cubicBezTo>
                  <a:pt x="1359852" y="5020430"/>
                  <a:pt x="1240740" y="4934567"/>
                  <a:pt x="1024797" y="4973324"/>
                </a:cubicBezTo>
                <a:cubicBezTo>
                  <a:pt x="808854" y="5012081"/>
                  <a:pt x="640115" y="4936749"/>
                  <a:pt x="450797" y="4956464"/>
                </a:cubicBezTo>
                <a:cubicBezTo>
                  <a:pt x="578359" y="4707325"/>
                  <a:pt x="619131" y="4707879"/>
                  <a:pt x="722929" y="4459872"/>
                </a:cubicBezTo>
                <a:cubicBezTo>
                  <a:pt x="826726" y="4211865"/>
                  <a:pt x="945455" y="4099283"/>
                  <a:pt x="1017738" y="3921897"/>
                </a:cubicBezTo>
                <a:cubicBezTo>
                  <a:pt x="861298" y="3905470"/>
                  <a:pt x="722158" y="3712521"/>
                  <a:pt x="508869" y="3613104"/>
                </a:cubicBezTo>
                <a:cubicBezTo>
                  <a:pt x="295580" y="3513687"/>
                  <a:pt x="264536" y="3425091"/>
                  <a:pt x="0" y="3304310"/>
                </a:cubicBez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star12">
                    <a:avLst>
                      <a:gd name="adj" fmla="val 361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endParaRPr lang="fr-CH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Théologiquement un temps très productif.</a:t>
            </a:r>
          </a:p>
          <a:p>
            <a:pPr algn="ctr"/>
            <a:endParaRPr lang="fr-CH" sz="25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Comment cela </a:t>
            </a:r>
            <a:r>
              <a:rPr lang="fr-CH" sz="2500" b="1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a-t-il</a:t>
            </a:r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pu arriver?</a:t>
            </a:r>
          </a:p>
          <a:p>
            <a:pPr algn="ctr"/>
            <a:endParaRPr lang="fr-CH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Signe de Dieu, que nous nous </a:t>
            </a:r>
          </a:p>
          <a:p>
            <a:pPr algn="ctr"/>
            <a:r>
              <a:rPr lang="fr-CH" sz="2500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sommes mal comporté(e)s.</a:t>
            </a:r>
          </a:p>
          <a:p>
            <a:pPr algn="ctr"/>
            <a:endParaRPr lang="fr-CH" sz="2500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fr-CH" sz="2500" b="1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Dieu est unique!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DBDC4B-4A3C-284A-8DFD-996B354D2122}"/>
              </a:ext>
            </a:extLst>
          </p:cNvPr>
          <p:cNvSpPr txBox="1"/>
          <p:nvPr/>
        </p:nvSpPr>
        <p:spPr>
          <a:xfrm>
            <a:off x="9216272" y="79741"/>
            <a:ext cx="2980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Perses</a:t>
            </a:r>
          </a:p>
          <a:p>
            <a:r>
              <a:rPr lang="fr-CH" i="1" dirty="0">
                <a:solidFill>
                  <a:schemeClr val="accent3">
                    <a:lumMod val="75000"/>
                  </a:schemeClr>
                </a:solidFill>
              </a:rPr>
              <a:t>dès 538 av. J.-C. montée</a:t>
            </a:r>
          </a:p>
          <a:p>
            <a:r>
              <a:rPr lang="fr-CH" i="1" dirty="0">
                <a:solidFill>
                  <a:schemeClr val="accent3">
                    <a:lumMod val="75000"/>
                  </a:schemeClr>
                </a:solidFill>
              </a:rPr>
              <a:t>dès 520 av. J.-C. retour</a:t>
            </a:r>
          </a:p>
        </p:txBody>
      </p:sp>
      <p:sp>
        <p:nvSpPr>
          <p:cNvPr id="3" name="Freihandform 2">
            <a:extLst>
              <a:ext uri="{FF2B5EF4-FFF2-40B4-BE49-F238E27FC236}">
                <a16:creationId xmlns:a16="http://schemas.microsoft.com/office/drawing/2014/main" id="{53158175-2A2E-5243-9C5B-D61F6E419458}"/>
              </a:ext>
            </a:extLst>
          </p:cNvPr>
          <p:cNvSpPr/>
          <p:nvPr/>
        </p:nvSpPr>
        <p:spPr>
          <a:xfrm>
            <a:off x="3490912" y="388361"/>
            <a:ext cx="7703127" cy="3394363"/>
          </a:xfrm>
          <a:custGeom>
            <a:avLst/>
            <a:gdLst>
              <a:gd name="connsiteX0" fmla="*/ 7703127 w 7703127"/>
              <a:gd name="connsiteY0" fmla="*/ 2521527 h 3394363"/>
              <a:gd name="connsiteX1" fmla="*/ 7703127 w 7703127"/>
              <a:gd name="connsiteY1" fmla="*/ 2452254 h 3394363"/>
              <a:gd name="connsiteX2" fmla="*/ 6913418 w 7703127"/>
              <a:gd name="connsiteY2" fmla="*/ 1440872 h 3394363"/>
              <a:gd name="connsiteX3" fmla="*/ 5818909 w 7703127"/>
              <a:gd name="connsiteY3" fmla="*/ 457200 h 3394363"/>
              <a:gd name="connsiteX4" fmla="*/ 4558145 w 7703127"/>
              <a:gd name="connsiteY4" fmla="*/ 13854 h 3394363"/>
              <a:gd name="connsiteX5" fmla="*/ 2951018 w 7703127"/>
              <a:gd name="connsiteY5" fmla="*/ 0 h 3394363"/>
              <a:gd name="connsiteX6" fmla="*/ 1579418 w 7703127"/>
              <a:gd name="connsiteY6" fmla="*/ 401782 h 3394363"/>
              <a:gd name="connsiteX7" fmla="*/ 1205345 w 7703127"/>
              <a:gd name="connsiteY7" fmla="*/ 1025236 h 3394363"/>
              <a:gd name="connsiteX8" fmla="*/ 900545 w 7703127"/>
              <a:gd name="connsiteY8" fmla="*/ 1953491 h 3394363"/>
              <a:gd name="connsiteX9" fmla="*/ 581891 w 7703127"/>
              <a:gd name="connsiteY9" fmla="*/ 2923309 h 3394363"/>
              <a:gd name="connsiteX10" fmla="*/ 512618 w 7703127"/>
              <a:gd name="connsiteY10" fmla="*/ 3131127 h 3394363"/>
              <a:gd name="connsiteX11" fmla="*/ 0 w 7703127"/>
              <a:gd name="connsiteY11" fmla="*/ 2964872 h 3394363"/>
              <a:gd name="connsiteX12" fmla="*/ 277091 w 7703127"/>
              <a:gd name="connsiteY12" fmla="*/ 3394363 h 3394363"/>
              <a:gd name="connsiteX13" fmla="*/ 1122218 w 7703127"/>
              <a:gd name="connsiteY13" fmla="*/ 3366654 h 3394363"/>
              <a:gd name="connsiteX14" fmla="*/ 692727 w 7703127"/>
              <a:gd name="connsiteY14" fmla="*/ 3117272 h 3394363"/>
              <a:gd name="connsiteX15" fmla="*/ 1343891 w 7703127"/>
              <a:gd name="connsiteY15" fmla="*/ 1385454 h 3394363"/>
              <a:gd name="connsiteX16" fmla="*/ 1814945 w 7703127"/>
              <a:gd name="connsiteY16" fmla="*/ 554182 h 3394363"/>
              <a:gd name="connsiteX17" fmla="*/ 3006436 w 7703127"/>
              <a:gd name="connsiteY17" fmla="*/ 332509 h 3394363"/>
              <a:gd name="connsiteX18" fmla="*/ 5209309 w 7703127"/>
              <a:gd name="connsiteY18" fmla="*/ 457200 h 3394363"/>
              <a:gd name="connsiteX19" fmla="*/ 6289964 w 7703127"/>
              <a:gd name="connsiteY19" fmla="*/ 1468582 h 3394363"/>
              <a:gd name="connsiteX20" fmla="*/ 7412182 w 7703127"/>
              <a:gd name="connsiteY20" fmla="*/ 2618509 h 3394363"/>
              <a:gd name="connsiteX21" fmla="*/ 7703127 w 7703127"/>
              <a:gd name="connsiteY21" fmla="*/ 2521527 h 339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703127" h="3394363">
                <a:moveTo>
                  <a:pt x="7703127" y="2521527"/>
                </a:moveTo>
                <a:lnTo>
                  <a:pt x="7703127" y="2452254"/>
                </a:lnTo>
                <a:lnTo>
                  <a:pt x="6913418" y="1440872"/>
                </a:lnTo>
                <a:lnTo>
                  <a:pt x="5818909" y="457200"/>
                </a:lnTo>
                <a:lnTo>
                  <a:pt x="4558145" y="13854"/>
                </a:lnTo>
                <a:lnTo>
                  <a:pt x="2951018" y="0"/>
                </a:lnTo>
                <a:lnTo>
                  <a:pt x="1579418" y="401782"/>
                </a:lnTo>
                <a:lnTo>
                  <a:pt x="1205345" y="1025236"/>
                </a:lnTo>
                <a:lnTo>
                  <a:pt x="900545" y="1953491"/>
                </a:lnTo>
                <a:lnTo>
                  <a:pt x="581891" y="2923309"/>
                </a:lnTo>
                <a:lnTo>
                  <a:pt x="512618" y="3131127"/>
                </a:lnTo>
                <a:lnTo>
                  <a:pt x="0" y="2964872"/>
                </a:lnTo>
                <a:lnTo>
                  <a:pt x="277091" y="3394363"/>
                </a:lnTo>
                <a:lnTo>
                  <a:pt x="1122218" y="3366654"/>
                </a:lnTo>
                <a:lnTo>
                  <a:pt x="692727" y="3117272"/>
                </a:lnTo>
                <a:lnTo>
                  <a:pt x="1343891" y="1385454"/>
                </a:lnTo>
                <a:lnTo>
                  <a:pt x="1814945" y="554182"/>
                </a:lnTo>
                <a:lnTo>
                  <a:pt x="3006436" y="332509"/>
                </a:lnTo>
                <a:lnTo>
                  <a:pt x="5209309" y="457200"/>
                </a:lnTo>
                <a:lnTo>
                  <a:pt x="6289964" y="1468582"/>
                </a:lnTo>
                <a:lnTo>
                  <a:pt x="7412182" y="2618509"/>
                </a:lnTo>
                <a:lnTo>
                  <a:pt x="7703127" y="2521527"/>
                </a:lnTo>
                <a:close/>
              </a:path>
            </a:pathLst>
          </a:custGeom>
          <a:solidFill>
            <a:srgbClr val="333333"/>
          </a:solidFill>
          <a:ln>
            <a:extLst>
              <a:ext uri="{C807C97D-BFC1-408E-A445-0C87EB9F89A2}">
                <ask:lineSketchStyleProps xmlns:ask="http://schemas.microsoft.com/office/drawing/2018/sketchyshapes" sd="2967524607">
                  <ask:type>
                    <ask:lineSketchScribble/>
                  </ask:type>
                </ask:lineSketchStyleProps>
              </a:ext>
            </a:extLst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9D2BADA-989D-8342-AD8A-ECC985AB7C00}"/>
              </a:ext>
            </a:extLst>
          </p:cNvPr>
          <p:cNvSpPr/>
          <p:nvPr/>
        </p:nvSpPr>
        <p:spPr>
          <a:xfrm>
            <a:off x="54365" y="6468748"/>
            <a:ext cx="4829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0679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uiExpand="1" build="p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5C62259-4F90-418D-908C-9127ACC5F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0839" y="370224"/>
            <a:ext cx="7203799" cy="603036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542373D-77CD-B548-B265-E2326F313F3A}"/>
              </a:ext>
            </a:extLst>
          </p:cNvPr>
          <p:cNvSpPr/>
          <p:nvPr/>
        </p:nvSpPr>
        <p:spPr>
          <a:xfrm>
            <a:off x="191254" y="67961"/>
            <a:ext cx="11864617" cy="6290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29,1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וְאֵ֙לֶּה֙ דִּבְרֵ֣י הַסֵּ֔פֶר אֲשֶׁ֥ר שָׁלַ֛ח יִרְמְיָ֥ה הַנָּבִ֖יא מִירוּשָׁלִָ֑ם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אֶל־יֶ֜תֶר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זִקְנֵ֣י הַגּוֹלָ֗ה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וְאֶל־הַכֹּהֲנִ֤ים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וְאֶל־הַנְּבִיאִים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וְאֶל־כָּל־הָעָ֔ם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הֶגְלָ֧ה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נְבֽוּכַדְנֶאצַּ֛ר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מִירוּשָׁלִַ֖ם בָּבֶֽלָה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אַחֲרֵ֣י צֵ֣את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יְכָנְיָֽה־הַ֠מֶּלֶך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ְ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וְהַגְּבִירָ֨ה וְהַסָּרִיסִ֜ים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שָׂרֵ֨י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יְהוּדָ֧ה וִירוּשָׁלִַ֛ם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וְהֶחָרָ֥שׁ וְהַמַּסְגֵּ֖ר מִירוּשָׁלִָֽם׃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בְּיַד֙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אֶלְעָשָׂ֣ה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בֶן־שָׁפָ֔ן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וּגְמַרְיָ֖ה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בֶּן־חִלְקִיָּ֑ה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שָׁלַ֜ח צִדְקִיָּ֣ה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מֶֽלֶךְ־יְהוּדָ֗ה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אֶל־נְבוּכַדְנֶאצַּ֛ר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מֶ֥לֶךְ בָּבֶ֖ל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בָּבֶ֥לָה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לֵאמֹֽר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כֹּ֥ה אָמַ֛ר יְהוָ֥ה צְבָא֖וֹת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יִשְׂרָאֵ֑ל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לְכָל־הַ֨גּוֹלָ֔ה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מִירוּשָׁלִַ֖ם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בָּבֶֽלָה׃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‎5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בְּנ֥וּ בָתִּ֖ים וְשֵׁ֑בוּ וְנִטְע֣וּ גַנּ֔וֹת וְאִכְל֖וּ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אֶת־פִּרְיָֽן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‎6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קְח֣וּ נָשִׁ֗ים וְהוֹלִידוּ֮ בָּנִ֣ים וּבָנוֹת֒ וּקְח֨וּ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לִבְנֵיכֶ֜ם נָשִׁ֗ים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וְאֶת־בְּנֽוֹתֵיכֶם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תְּנ֣וּ לַֽאֲנָשִׁ֔ים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וְתֵלַ֖דְנָה בָּנִ֣ים וּבָנ֑וֹת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וּרְבוּ־שָׁ֖ם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וְאַל־תִּמְעָֽטו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‎7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וְדִרְשׁ֞וּ 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אֶת־שְׁל֣וֹם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הָעִ֗יר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אֲשֶׁ֨ר הִגְלֵ֤יתִי אֶתְכֶם֙ שָׁ֔מָּה וְהִתְפַּֽלְל֥וּ בַעֲדָ֖הּ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כִּ֣י בִשְׁלוֹמָ֔הּ יִהְיֶ֥ה לָכֶ֖ם שָׁלֽוֹם׃ פ</a:t>
            </a:r>
            <a:endParaRPr lang="de-CH" dirty="0">
              <a:solidFill>
                <a:schemeClr val="accent4">
                  <a:lumMod val="50000"/>
                </a:schemeClr>
              </a:solidFill>
              <a:effectLst/>
              <a:latin typeface="Ezra SIL" panose="02000400000000000000" pitchFamily="2" charset="-79"/>
              <a:cs typeface="Ezra SIL" panose="02000400000000000000" pitchFamily="2" charset="-79"/>
            </a:endParaRPr>
          </a:p>
          <a:p>
            <a:pPr algn="r" rtl="1">
              <a:lnSpc>
                <a:spcPct val="150000"/>
              </a:lnSpc>
            </a:pP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‎8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כִּי֩ כֹ֨ה אָמַ֜ר יְהוָ֤ה צְבָאוֹת֙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אֱלֹהֵ֣י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יִשְׂרָאֵ֔ל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אַל־יַשִּׁ֧יאו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 לָכֶ֛ם נְבִֽיאֵיכֶ֥ם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אֲשֶׁר־בְּקִרְבְּכֶ֖ם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וְקֹֽסְמֵיכֶ֑ם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וְאַֽל־תִּשְׁמְעו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ּ֙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אֶל־חֲלֹמֹ֣תֵיכֶ֔ם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אֲשֶׁ֥ר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אַתֶּ֖ם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מַחְלְמִֽים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‎9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כִּ֣י בְשֶׁ֔קֶר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הֵ֛ם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נִבְּאִ֥ים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לָכֶ֖ם בִּשְׁמִ֑י לֹ֥א שְׁלַחְתִּ֖ים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נְאֻם־יְהוָֽה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ס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‎10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כִּֽי־כֹה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֙ אָמַ֣ר יְהוָ֔ה כִּ֠י לְפִ֞י מְלֹ֧את לְבָבֶ֛ל שִׁבְעִ֥ים שָׁנָ֖ה אֶפְקֹ֣ד אֶתְכֶ֑ם וַהֲקִמֹתִ֤י עֲלֵיכֶם֙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אֶת־דְּבָרִ֣י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הַטּ֔וֹב לְהָשִׁ֣יב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אֶל־הַמָּק֖וֹם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הַזֶּֽה׃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‎11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כִּי֩ אָנֹכִ֨י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יָדַ֜עְתִּי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אֶת־הַמַּחֲשָׁבֹ֗ת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אֲשֶׁ֧ר אָנֹכִ֛י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חֹשֵׁ֥ב עֲלֵיכֶ֖ם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מַחְשְׁב֤וֹת שָׁלוֹם֙ וְלֹ֣א לְרָעָ֔ה לָתֵ֥ת לָכֶ֖ם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אַחֲרִ֥ית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וְתִקְוָֽה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‎12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וּקְרָאתֶ֤ם אֹתִי֙ וַֽהֲלַכְתֶּ֔ם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וְהִתְפַּלַּלְתֶּ֖ם אֵלָ֑י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וְשָׁמַעְתִּ֖י אֲלֵיכֶֽם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‎13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וּבִקַּשְׁתֶּ֥ם אֹתִ֖י 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וּמְצָאתֶ֑ם כִּ֥י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תִדְרְשֻׁ֖נִי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בְּכָל־לְבַבְכֶֽם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 </a:t>
            </a:r>
            <a:r>
              <a:rPr lang="he-IL" u="sng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‎14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וְנִמְצֵ֣אתִי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a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לָכֶם֮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 b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֒ וְשַׁבְתִּ֣י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אֶת־שְׁביּתְכֶ֗ם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d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 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וְקִבַּצְתִּ֣י אֶ֠תְכֶם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מִֽכָּל־הַגּוֹיִ֞ם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וּמִכָּל־הַמְּקוֹמ֗וֹת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אֲשֶׁ֨ר 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			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הִדַּ֧חְתִּי אֶתְכֶ֛ם שָׁ֖ם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נְאֻם־יְהוָ֑ה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וַהֲשִׁבֹתִ֣י אֶתְכֶ֔ם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אֶל־הַ֨מָּק֔וֹם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</a:t>
            </a:r>
            <a:r>
              <a:rPr lang="he-IL" dirty="0" err="1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אֲשֶׁר־הִגְלֵ֥יתִי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 אֶתְכֶ֖ם מִשָּֽׁם</a:t>
            </a:r>
            <a:r>
              <a:rPr lang="he-IL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‎</a:t>
            </a:r>
            <a:r>
              <a:rPr lang="de-CH" baseline="30000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c</a:t>
            </a:r>
            <a:r>
              <a:rPr lang="de-CH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‏</a:t>
            </a:r>
            <a:r>
              <a:rPr lang="he-IL" dirty="0">
                <a:solidFill>
                  <a:schemeClr val="accent4">
                    <a:lumMod val="50000"/>
                  </a:schemeClr>
                </a:solidFill>
                <a:effectLst/>
                <a:latin typeface="Ezra SIL" panose="02000400000000000000" pitchFamily="2" charset="-79"/>
                <a:cs typeface="Ezra SIL" panose="02000400000000000000" pitchFamily="2" charset="-79"/>
              </a:rPr>
              <a:t>׃ 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A835FD4-D707-4178-B672-AC418F0BE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3467" y="143123"/>
            <a:ext cx="7778543" cy="648456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EAEE08D-A745-4391-9073-9E99767E0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04539" y="266074"/>
            <a:ext cx="7489662" cy="625218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6ADE17-74FE-8E41-A9CB-ECF35CA57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09" r="2" b="19813"/>
          <a:stretch/>
        </p:blipFill>
        <p:spPr>
          <a:xfrm>
            <a:off x="2870421" y="516835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E5870C-54F2-E347-9864-25B156FCAF74}"/>
              </a:ext>
            </a:extLst>
          </p:cNvPr>
          <p:cNvSpPr txBox="1"/>
          <p:nvPr/>
        </p:nvSpPr>
        <p:spPr>
          <a:xfrm>
            <a:off x="200025" y="657225"/>
            <a:ext cx="43107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Jérémie 29,1-14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72F10F0-B3F2-5B4B-8822-3ADD827E82EC}"/>
              </a:ext>
            </a:extLst>
          </p:cNvPr>
          <p:cNvSpPr txBox="1"/>
          <p:nvPr/>
        </p:nvSpPr>
        <p:spPr>
          <a:xfrm>
            <a:off x="7387326" y="6277874"/>
            <a:ext cx="4732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CH" sz="1600" dirty="0"/>
              <a:t>Journée mondiale de prière 2022</a:t>
            </a:r>
          </a:p>
          <a:p>
            <a:pPr algn="r"/>
            <a:r>
              <a:rPr lang="fr-CH" sz="1600" dirty="0"/>
              <a:t>Angleterre, Pays de Galles et Irlande du Nord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210A80-A011-1042-9027-A41B32F39828}"/>
              </a:ext>
            </a:extLst>
          </p:cNvPr>
          <p:cNvSpPr txBox="1"/>
          <p:nvPr/>
        </p:nvSpPr>
        <p:spPr>
          <a:xfrm>
            <a:off x="200025" y="1505501"/>
            <a:ext cx="267637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b="1" dirty="0" err="1"/>
              <a:t>Étude</a:t>
            </a:r>
            <a:r>
              <a:rPr lang="de-DE" sz="2500" b="1" dirty="0"/>
              <a:t> du texte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A21BBEB-9BC1-2A46-87D7-B367AE2482C2}"/>
              </a:ext>
            </a:extLst>
          </p:cNvPr>
          <p:cNvSpPr/>
          <p:nvPr/>
        </p:nvSpPr>
        <p:spPr>
          <a:xfrm>
            <a:off x="11502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399559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7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488651C-7838-4640-B702-1D07E49087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A089CB3-682E-5F41-A4E9-93ACA8577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788592"/>
            <a:ext cx="8770571" cy="1345269"/>
          </a:xfrm>
        </p:spPr>
        <p:txBody>
          <a:bodyPr>
            <a:normAutofit fontScale="90000"/>
          </a:bodyPr>
          <a:lstStyle/>
          <a:p>
            <a:r>
              <a:rPr lang="fr-CH" dirty="0"/>
              <a:t>Cadre historique</a:t>
            </a:r>
            <a:br>
              <a:rPr lang="fr-CH" dirty="0"/>
            </a:br>
            <a:r>
              <a:rPr lang="fr-CH" dirty="0"/>
              <a:t>Contexte théologique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DC306AA1-59A7-A74F-9744-777BD1F77DC7}"/>
              </a:ext>
            </a:extLst>
          </p:cNvPr>
          <p:cNvSpPr/>
          <p:nvPr/>
        </p:nvSpPr>
        <p:spPr>
          <a:xfrm>
            <a:off x="213971" y="2514600"/>
            <a:ext cx="8770572" cy="592667"/>
          </a:xfrm>
          <a:custGeom>
            <a:avLst/>
            <a:gdLst>
              <a:gd name="connsiteX0" fmla="*/ 0 w 8770572"/>
              <a:gd name="connsiteY0" fmla="*/ 98780 h 592667"/>
              <a:gd name="connsiteX1" fmla="*/ 98780 w 8770572"/>
              <a:gd name="connsiteY1" fmla="*/ 0 h 592667"/>
              <a:gd name="connsiteX2" fmla="*/ 8671792 w 8770572"/>
              <a:gd name="connsiteY2" fmla="*/ 0 h 592667"/>
              <a:gd name="connsiteX3" fmla="*/ 8770572 w 8770572"/>
              <a:gd name="connsiteY3" fmla="*/ 98780 h 592667"/>
              <a:gd name="connsiteX4" fmla="*/ 8770572 w 8770572"/>
              <a:gd name="connsiteY4" fmla="*/ 493887 h 592667"/>
              <a:gd name="connsiteX5" fmla="*/ 8671792 w 8770572"/>
              <a:gd name="connsiteY5" fmla="*/ 592667 h 592667"/>
              <a:gd name="connsiteX6" fmla="*/ 98780 w 8770572"/>
              <a:gd name="connsiteY6" fmla="*/ 592667 h 592667"/>
              <a:gd name="connsiteX7" fmla="*/ 0 w 8770572"/>
              <a:gd name="connsiteY7" fmla="*/ 493887 h 592667"/>
              <a:gd name="connsiteX8" fmla="*/ 0 w 8770572"/>
              <a:gd name="connsiteY8" fmla="*/ 98780 h 592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0572" h="592667" fill="none" extrusionOk="0">
                <a:moveTo>
                  <a:pt x="0" y="98780"/>
                </a:moveTo>
                <a:cubicBezTo>
                  <a:pt x="-1050" y="44055"/>
                  <a:pt x="48024" y="3107"/>
                  <a:pt x="98780" y="0"/>
                </a:cubicBezTo>
                <a:cubicBezTo>
                  <a:pt x="2870614" y="130954"/>
                  <a:pt x="6728988" y="43574"/>
                  <a:pt x="8671792" y="0"/>
                </a:cubicBezTo>
                <a:cubicBezTo>
                  <a:pt x="8729148" y="4315"/>
                  <a:pt x="8775019" y="49672"/>
                  <a:pt x="8770572" y="98780"/>
                </a:cubicBezTo>
                <a:cubicBezTo>
                  <a:pt x="8776821" y="226401"/>
                  <a:pt x="8786218" y="451293"/>
                  <a:pt x="8770572" y="493887"/>
                </a:cubicBezTo>
                <a:cubicBezTo>
                  <a:pt x="8769097" y="548684"/>
                  <a:pt x="8721648" y="589425"/>
                  <a:pt x="8671792" y="592667"/>
                </a:cubicBezTo>
                <a:cubicBezTo>
                  <a:pt x="6356595" y="747864"/>
                  <a:pt x="3342293" y="755687"/>
                  <a:pt x="98780" y="592667"/>
                </a:cubicBezTo>
                <a:cubicBezTo>
                  <a:pt x="44876" y="583866"/>
                  <a:pt x="-5998" y="551944"/>
                  <a:pt x="0" y="493887"/>
                </a:cubicBezTo>
                <a:cubicBezTo>
                  <a:pt x="-18531" y="302615"/>
                  <a:pt x="14966" y="157199"/>
                  <a:pt x="0" y="98780"/>
                </a:cubicBezTo>
                <a:close/>
              </a:path>
              <a:path w="8770572" h="592667" stroke="0" extrusionOk="0">
                <a:moveTo>
                  <a:pt x="0" y="98780"/>
                </a:moveTo>
                <a:cubicBezTo>
                  <a:pt x="-4146" y="41668"/>
                  <a:pt x="38623" y="2102"/>
                  <a:pt x="98780" y="0"/>
                </a:cubicBezTo>
                <a:cubicBezTo>
                  <a:pt x="3336682" y="132882"/>
                  <a:pt x="5799818" y="-84951"/>
                  <a:pt x="8671792" y="0"/>
                </a:cubicBezTo>
                <a:cubicBezTo>
                  <a:pt x="8724454" y="1849"/>
                  <a:pt x="8769407" y="50662"/>
                  <a:pt x="8770572" y="98780"/>
                </a:cubicBezTo>
                <a:cubicBezTo>
                  <a:pt x="8784208" y="151413"/>
                  <a:pt x="8772304" y="450474"/>
                  <a:pt x="8770572" y="493887"/>
                </a:cubicBezTo>
                <a:cubicBezTo>
                  <a:pt x="8773735" y="548817"/>
                  <a:pt x="8729040" y="587125"/>
                  <a:pt x="8671792" y="592667"/>
                </a:cubicBezTo>
                <a:cubicBezTo>
                  <a:pt x="6136373" y="680306"/>
                  <a:pt x="1367666" y="519988"/>
                  <a:pt x="98780" y="592667"/>
                </a:cubicBezTo>
                <a:cubicBezTo>
                  <a:pt x="43958" y="590125"/>
                  <a:pt x="-1634" y="550713"/>
                  <a:pt x="0" y="493887"/>
                </a:cubicBezTo>
                <a:cubicBezTo>
                  <a:pt x="1130" y="386317"/>
                  <a:pt x="-24645" y="202701"/>
                  <a:pt x="0" y="98780"/>
                </a:cubicBezTo>
                <a:close/>
              </a:path>
            </a:pathLst>
          </a:custGeom>
          <a:solidFill>
            <a:schemeClr val="accent2">
              <a:lumMod val="75000"/>
              <a:alpha val="48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Israël</a:t>
            </a:r>
            <a:r>
              <a:rPr lang="de-DE" dirty="0"/>
              <a:t> et </a:t>
            </a:r>
            <a:r>
              <a:rPr lang="de-DE" dirty="0" err="1"/>
              <a:t>Juda</a:t>
            </a:r>
            <a:r>
              <a:rPr lang="de-DE" dirty="0"/>
              <a:t> du 10e au 6e </a:t>
            </a:r>
            <a:r>
              <a:rPr lang="de-DE" dirty="0" err="1"/>
              <a:t>siècle</a:t>
            </a:r>
            <a:r>
              <a:rPr lang="de-DE" dirty="0"/>
              <a:t> avant J.-C.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88E8674-968B-B243-8FEB-B7E100448BC4}"/>
              </a:ext>
            </a:extLst>
          </p:cNvPr>
          <p:cNvSpPr/>
          <p:nvPr/>
        </p:nvSpPr>
        <p:spPr>
          <a:xfrm>
            <a:off x="11504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 err="1"/>
              <a:t>Étude</a:t>
            </a:r>
            <a:r>
              <a:rPr lang="de-DE" sz="1600" dirty="0"/>
              <a:t> </a:t>
            </a:r>
            <a:r>
              <a:rPr lang="de-DE" sz="1600" dirty="0" err="1"/>
              <a:t>biblique</a:t>
            </a:r>
            <a:r>
              <a:rPr lang="de-DE" sz="1600" dirty="0"/>
              <a:t> de </a:t>
            </a:r>
            <a:r>
              <a:rPr lang="de-DE" sz="1600" dirty="0" err="1"/>
              <a:t>Moni</a:t>
            </a:r>
            <a:r>
              <a:rPr lang="de-DE" sz="1600" dirty="0"/>
              <a:t> Egger et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40847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L'époque des deux empires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/>
              <a:t>10e – 8e siècle avant J.-C.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43082-7C59-AB44-8DF6-3C574A02CF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9763D32-9C03-3146-849B-18DEA5E85C1B}"/>
              </a:ext>
            </a:extLst>
          </p:cNvPr>
          <p:cNvSpPr/>
          <p:nvPr/>
        </p:nvSpPr>
        <p:spPr>
          <a:xfrm>
            <a:off x="-31359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1887038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07379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C758A62-02F5-4745-9A77-6F6F25355227}"/>
              </a:ext>
            </a:extLst>
          </p:cNvPr>
          <p:cNvCxnSpPr>
            <a:stCxn id="9" idx="3"/>
            <a:endCxn id="10" idx="3"/>
          </p:cNvCxnSpPr>
          <p:nvPr/>
        </p:nvCxnSpPr>
        <p:spPr>
          <a:xfrm flipV="1">
            <a:off x="3228575" y="3862317"/>
            <a:ext cx="600834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75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95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2008677" y="316875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Samarie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0C7A5AC7-F1AF-E840-895E-C7067E89504D}"/>
              </a:ext>
            </a:extLst>
          </p:cNvPr>
          <p:cNvCxnSpPr>
            <a:stCxn id="19" idx="3"/>
            <a:endCxn id="20" idx="3"/>
          </p:cNvCxnSpPr>
          <p:nvPr/>
        </p:nvCxnSpPr>
        <p:spPr>
          <a:xfrm flipV="1">
            <a:off x="3115070" y="3266317"/>
            <a:ext cx="687045" cy="8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1DD7E050-8EFC-AF4D-AF91-103844CB19DF}"/>
              </a:ext>
            </a:extLst>
          </p:cNvPr>
          <p:cNvSpPr txBox="1"/>
          <p:nvPr/>
        </p:nvSpPr>
        <p:spPr>
          <a:xfrm>
            <a:off x="4626735" y="2032340"/>
            <a:ext cx="3175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AB008B"/>
                </a:solidFill>
              </a:rPr>
              <a:t>Israël</a:t>
            </a:r>
            <a:r>
              <a:rPr lang="fr-CH" dirty="0">
                <a:solidFill>
                  <a:srgbClr val="AB008B"/>
                </a:solidFill>
              </a:rPr>
              <a:t>: Royaume du Nord</a:t>
            </a:r>
          </a:p>
          <a:p>
            <a:r>
              <a:rPr lang="fr-CH" dirty="0">
                <a:solidFill>
                  <a:srgbClr val="AB008B"/>
                </a:solidFill>
              </a:rPr>
              <a:t>progressiste, prospère</a:t>
            </a:r>
          </a:p>
          <a:p>
            <a:r>
              <a:rPr lang="fr-CH" dirty="0">
                <a:solidFill>
                  <a:srgbClr val="AB008B"/>
                </a:solidFill>
              </a:rPr>
              <a:t>sanctuaire à Samarie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611C3DA-1D1B-D44E-B226-A243FF1ED43E}"/>
              </a:ext>
            </a:extLst>
          </p:cNvPr>
          <p:cNvSpPr txBox="1"/>
          <p:nvPr/>
        </p:nvSpPr>
        <p:spPr>
          <a:xfrm>
            <a:off x="4626735" y="4268569"/>
            <a:ext cx="31211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333333"/>
                </a:solidFill>
              </a:rPr>
              <a:t>Juda</a:t>
            </a:r>
            <a:r>
              <a:rPr lang="fr-CH" dirty="0">
                <a:solidFill>
                  <a:srgbClr val="333333"/>
                </a:solidFill>
              </a:rPr>
              <a:t>: Royaume du Sud</a:t>
            </a:r>
          </a:p>
          <a:p>
            <a:r>
              <a:rPr lang="fr-CH" dirty="0">
                <a:solidFill>
                  <a:srgbClr val="333333"/>
                </a:solidFill>
              </a:rPr>
              <a:t>agricole, moins développé</a:t>
            </a:r>
          </a:p>
          <a:p>
            <a:r>
              <a:rPr lang="fr-CH" dirty="0">
                <a:solidFill>
                  <a:srgbClr val="333333"/>
                </a:solidFill>
              </a:rPr>
              <a:t>Temple à Jérusalem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14:cNvPr>
              <p14:cNvContentPartPr/>
              <p14:nvPr/>
            </p14:nvContentPartPr>
            <p14:xfrm>
              <a:off x="4281570" y="1640730"/>
              <a:ext cx="6088320" cy="1327320"/>
            </p14:xfrm>
          </p:contentPart>
        </mc:Choice>
        <mc:Fallback xmlns="">
          <p:pic>
            <p:nvPicPr>
              <p:cNvPr id="29" name="Freihand 28">
                <a:extLst>
                  <a:ext uri="{FF2B5EF4-FFF2-40B4-BE49-F238E27FC236}">
                    <a16:creationId xmlns:a16="http://schemas.microsoft.com/office/drawing/2014/main" id="{1062BE47-5CF4-EA42-8F2E-33D354D3691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1930" y="1460730"/>
                <a:ext cx="6267960" cy="16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14:cNvPr>
              <p14:cNvContentPartPr/>
              <p14:nvPr/>
            </p14:nvContentPartPr>
            <p14:xfrm>
              <a:off x="243810" y="4572570"/>
              <a:ext cx="2743560" cy="585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49A1E80B-37C0-BF4E-8D1C-F53D86AB787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3810" y="4392930"/>
                <a:ext cx="2923200" cy="9450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feld 31">
            <a:extLst>
              <a:ext uri="{FF2B5EF4-FFF2-40B4-BE49-F238E27FC236}">
                <a16:creationId xmlns:a16="http://schemas.microsoft.com/office/drawing/2014/main" id="{3827B8A3-CA8F-A947-9CC7-25ADC8C4A97A}"/>
              </a:ext>
            </a:extLst>
          </p:cNvPr>
          <p:cNvSpPr txBox="1"/>
          <p:nvPr/>
        </p:nvSpPr>
        <p:spPr>
          <a:xfrm>
            <a:off x="8015868" y="146720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>
                <a:solidFill>
                  <a:schemeClr val="accent3">
                    <a:lumMod val="75000"/>
                  </a:schemeClr>
                </a:solidFill>
              </a:rPr>
              <a:t>Mésopotamie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45D1C068-6CF5-8444-AB54-6347622B46C4}"/>
              </a:ext>
            </a:extLst>
          </p:cNvPr>
          <p:cNvSpPr txBox="1"/>
          <p:nvPr/>
        </p:nvSpPr>
        <p:spPr>
          <a:xfrm>
            <a:off x="115905" y="519189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3A90656-3772-F047-9C3E-2B119FB7A940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B9003B1-72E9-184F-B2B3-48685A14BECD}"/>
              </a:ext>
            </a:extLst>
          </p:cNvPr>
          <p:cNvSpPr/>
          <p:nvPr/>
        </p:nvSpPr>
        <p:spPr>
          <a:xfrm>
            <a:off x="11503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8010102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9" grpId="0"/>
      <p:bldP spid="20" grpId="0" animBg="1"/>
      <p:bldP spid="22" grpId="0"/>
      <p:bldP spid="23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EF8EB-C477-D243-A2C4-62416E133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Ascension d</a:t>
            </a:r>
            <a:r>
              <a:rPr lang="fr-CH" dirty="0"/>
              <a:t>'</a:t>
            </a:r>
            <a:r>
              <a:rPr lang="de-DE" dirty="0" err="1"/>
              <a:t>Assur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C0B936-1BD3-DA46-AECF-2BA02E7D4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b="1" dirty="0"/>
              <a:t>À partir du 8e siècle av. J.-C. ascension d'Assur</a:t>
            </a:r>
          </a:p>
          <a:p>
            <a:r>
              <a:rPr lang="fr-CH" b="1" dirty="0"/>
              <a:t>722 av. J.-C. conquête de Samarie, déportation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BA86580-65D4-6548-B8E1-3622C0EBD1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9E8C9CBF-C8EF-5649-959C-CF072E0DB6E1}"/>
              </a:ext>
            </a:extLst>
          </p:cNvPr>
          <p:cNvSpPr/>
          <p:nvPr/>
        </p:nvSpPr>
        <p:spPr>
          <a:xfrm>
            <a:off x="11504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 sz="1600" dirty="0" err="1"/>
              <a:t>Étude</a:t>
            </a:r>
            <a:r>
              <a:rPr lang="de-DE" sz="1600" dirty="0"/>
              <a:t> </a:t>
            </a:r>
            <a:r>
              <a:rPr lang="de-DE" sz="1600" dirty="0" err="1"/>
              <a:t>biblique</a:t>
            </a:r>
            <a:r>
              <a:rPr lang="de-DE" sz="1600" dirty="0"/>
              <a:t> de </a:t>
            </a:r>
            <a:r>
              <a:rPr lang="de-DE" sz="1600" dirty="0" err="1"/>
              <a:t>Moni</a:t>
            </a:r>
            <a:r>
              <a:rPr lang="de-DE" sz="1600" dirty="0"/>
              <a:t> Egger et Li </a:t>
            </a:r>
            <a:r>
              <a:rPr lang="de-DE" sz="1600" dirty="0" err="1"/>
              <a:t>Hangartner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704468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14:cNvPr>
              <p14:cNvContentPartPr/>
              <p14:nvPr/>
            </p14:nvContentPartPr>
            <p14:xfrm>
              <a:off x="3488591" y="2401672"/>
              <a:ext cx="935280" cy="166104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13F359ED-0E99-3747-8D70-1A1D2DD592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2591" y="2365672"/>
                <a:ext cx="1006920" cy="17326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feld 18">
            <a:extLst>
              <a:ext uri="{FF2B5EF4-FFF2-40B4-BE49-F238E27FC236}">
                <a16:creationId xmlns:a16="http://schemas.microsoft.com/office/drawing/2014/main" id="{93A29E32-34DA-674F-A008-75E9D1A04742}"/>
              </a:ext>
            </a:extLst>
          </p:cNvPr>
          <p:cNvSpPr txBox="1"/>
          <p:nvPr/>
        </p:nvSpPr>
        <p:spPr>
          <a:xfrm>
            <a:off x="4266106" y="2568681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 err="1"/>
              <a:t>Samarie</a:t>
            </a:r>
            <a:endParaRPr lang="de-DE" i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14:cNvPr>
              <p14:cNvContentPartPr/>
              <p14:nvPr/>
            </p14:nvContentPartPr>
            <p14:xfrm>
              <a:off x="3985996" y="212956"/>
              <a:ext cx="5430600" cy="2160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721EB550-2618-C946-BAFC-99E7F2144C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95996" y="32956"/>
                <a:ext cx="5610240" cy="252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14:cNvPr>
              <p14:cNvContentPartPr/>
              <p14:nvPr/>
            </p14:nvContentPartPr>
            <p14:xfrm>
              <a:off x="881356" y="2379076"/>
              <a:ext cx="3742200" cy="345204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882C7271-61FB-C447-A927-7A87A238D7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1356" y="2199436"/>
                <a:ext cx="3921840" cy="3811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4085CC63-9466-9347-993A-F49847CBD56E}"/>
              </a:ext>
            </a:extLst>
          </p:cNvPr>
          <p:cNvSpPr txBox="1"/>
          <p:nvPr/>
        </p:nvSpPr>
        <p:spPr>
          <a:xfrm>
            <a:off x="6648646" y="2217006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i="1" dirty="0" err="1">
                <a:solidFill>
                  <a:schemeClr val="accent3">
                    <a:lumMod val="75000"/>
                  </a:schemeClr>
                </a:solidFill>
              </a:rPr>
              <a:t>Assur</a:t>
            </a:r>
            <a:endParaRPr lang="de-DE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C6D330A-AC74-3847-95F7-922B102B720B}"/>
              </a:ext>
            </a:extLst>
          </p:cNvPr>
          <p:cNvSpPr txBox="1"/>
          <p:nvPr/>
        </p:nvSpPr>
        <p:spPr>
          <a:xfrm>
            <a:off x="4734396" y="2955726"/>
            <a:ext cx="413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>
                <a:solidFill>
                  <a:srgbClr val="AB008B"/>
                </a:solidFill>
              </a:rPr>
              <a:t>722 av. J.-C.</a:t>
            </a:r>
            <a:r>
              <a:rPr lang="fr-CH" dirty="0">
                <a:solidFill>
                  <a:srgbClr val="AB008B"/>
                </a:solidFill>
              </a:rPr>
              <a:t> conquête de Samarie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14:cNvPr>
              <p14:cNvContentPartPr/>
              <p14:nvPr/>
            </p14:nvContentPartPr>
            <p14:xfrm>
              <a:off x="3665956" y="3301756"/>
              <a:ext cx="303120" cy="8985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EC5CD5A8-A16F-D74A-9E71-63E3784BFA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1636" y="3297436"/>
                <a:ext cx="311760" cy="9072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feld 24">
            <a:extLst>
              <a:ext uri="{FF2B5EF4-FFF2-40B4-BE49-F238E27FC236}">
                <a16:creationId xmlns:a16="http://schemas.microsoft.com/office/drawing/2014/main" id="{825FB845-ADB2-9E40-9D30-2C15914BEE39}"/>
              </a:ext>
            </a:extLst>
          </p:cNvPr>
          <p:cNvSpPr txBox="1"/>
          <p:nvPr/>
        </p:nvSpPr>
        <p:spPr>
          <a:xfrm>
            <a:off x="4757742" y="3949422"/>
            <a:ext cx="6074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AB008B"/>
                </a:solidFill>
              </a:rPr>
              <a:t>Fuite</a:t>
            </a:r>
          </a:p>
          <a:p>
            <a:r>
              <a:rPr lang="fr-CH" dirty="0">
                <a:solidFill>
                  <a:srgbClr val="AB008B"/>
                </a:solidFill>
              </a:rPr>
              <a:t>Les migrant(e)s apportent avec eux leur savoir-faire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feld 26">
            <a:extLst>
              <a:ext uri="{FF2B5EF4-FFF2-40B4-BE49-F238E27FC236}">
                <a16:creationId xmlns:a16="http://schemas.microsoft.com/office/drawing/2014/main" id="{768F769F-80FB-B34C-8C15-343C7703EA1A}"/>
              </a:ext>
            </a:extLst>
          </p:cNvPr>
          <p:cNvSpPr txBox="1"/>
          <p:nvPr/>
        </p:nvSpPr>
        <p:spPr>
          <a:xfrm>
            <a:off x="4735976" y="3296255"/>
            <a:ext cx="5790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rgbClr val="AB008B"/>
                </a:solidFill>
              </a:rPr>
              <a:t>Déportations et réinstallations d'autres personnes</a:t>
            </a:r>
          </a:p>
        </p:txBody>
      </p:sp>
      <p:sp>
        <p:nvSpPr>
          <p:cNvPr id="7" name="Abgerundete rechteckige Legende 6">
            <a:extLst>
              <a:ext uri="{FF2B5EF4-FFF2-40B4-BE49-F238E27FC236}">
                <a16:creationId xmlns:a16="http://schemas.microsoft.com/office/drawing/2014/main" id="{76DF52AC-DA20-2447-90C6-B0773FB75A75}"/>
              </a:ext>
            </a:extLst>
          </p:cNvPr>
          <p:cNvSpPr/>
          <p:nvPr/>
        </p:nvSpPr>
        <p:spPr>
          <a:xfrm>
            <a:off x="232927" y="1108410"/>
            <a:ext cx="3169936" cy="2160360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Rien ne peut nous arriver, car le Temple de Dieu nous </a:t>
            </a:r>
            <a:r>
              <a:rPr lang="fr-CH" dirty="0">
                <a:solidFill>
                  <a:schemeClr val="bg1"/>
                </a:solidFill>
              </a:rPr>
              <a:t>protège</a:t>
            </a:r>
            <a:r>
              <a:rPr lang="de-DE" dirty="0"/>
              <a:t>!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474F2FA-0E34-D94D-9A2F-607CF4D20CC3}"/>
              </a:ext>
            </a:extLst>
          </p:cNvPr>
          <p:cNvSpPr txBox="1"/>
          <p:nvPr/>
        </p:nvSpPr>
        <p:spPr>
          <a:xfrm>
            <a:off x="1844624" y="4958176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rgbClr val="333333"/>
                </a:solidFill>
              </a:rPr>
              <a:t>Théologie</a:t>
            </a:r>
            <a:r>
              <a:rPr lang="de-DE" sz="2400" b="1" dirty="0">
                <a:solidFill>
                  <a:srgbClr val="333333"/>
                </a:solidFill>
              </a:rPr>
              <a:t> de Sion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720E22E-DEB8-324A-92C6-178F9298EA60}"/>
              </a:ext>
            </a:extLst>
          </p:cNvPr>
          <p:cNvSpPr/>
          <p:nvPr/>
        </p:nvSpPr>
        <p:spPr>
          <a:xfrm>
            <a:off x="2445" y="6468748"/>
            <a:ext cx="53700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10553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24" grpId="0"/>
      <p:bldP spid="25" grpId="0"/>
      <p:bldP spid="27" grpId="0"/>
      <p:bldP spid="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F84524-842D-B64B-A372-EF0FB969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Ascension de </a:t>
            </a:r>
            <a:r>
              <a:rPr lang="de-DE" dirty="0" err="1"/>
              <a:t>Babylone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B7B40-748C-D347-BB6A-830B0F999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19" y="2312276"/>
            <a:ext cx="11732822" cy="3651504"/>
          </a:xfrm>
        </p:spPr>
        <p:txBody>
          <a:bodyPr/>
          <a:lstStyle/>
          <a:p>
            <a:r>
              <a:rPr lang="fr-CH" b="1" dirty="0"/>
              <a:t>597 av. J.-C. première conquête de Jérusalem, première déportation</a:t>
            </a:r>
          </a:p>
          <a:p>
            <a:r>
              <a:rPr lang="fr-CH" b="1" dirty="0"/>
              <a:t>587 av. J.-C. deuxième conquête de Jérusalem, destruction, deuxième déportation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4293DF-DD94-BC4B-9793-E4CA738B1D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</a:blip>
          <a:srcRect t="19709" r="2" b="19813"/>
          <a:stretch/>
        </p:blipFill>
        <p:spPr>
          <a:xfrm>
            <a:off x="7632977" y="1542072"/>
            <a:ext cx="6513389" cy="5567833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947D874-3217-CB47-8F6D-D391872F4056}"/>
              </a:ext>
            </a:extLst>
          </p:cNvPr>
          <p:cNvSpPr/>
          <p:nvPr/>
        </p:nvSpPr>
        <p:spPr>
          <a:xfrm>
            <a:off x="11502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979221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Babylone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9345" y="273076"/>
                <a:ext cx="8141760" cy="33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385" y="4319116"/>
                <a:ext cx="2240280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623455" y="5429326"/>
            <a:ext cx="1017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29" name="Abgerundete rechteckige Legende 28">
            <a:extLst>
              <a:ext uri="{FF2B5EF4-FFF2-40B4-BE49-F238E27FC236}">
                <a16:creationId xmlns:a16="http://schemas.microsoft.com/office/drawing/2014/main" id="{23AC64AB-84FE-F74D-84A3-E9AD631B0385}"/>
              </a:ext>
            </a:extLst>
          </p:cNvPr>
          <p:cNvSpPr/>
          <p:nvPr/>
        </p:nvSpPr>
        <p:spPr>
          <a:xfrm>
            <a:off x="318655" y="2139634"/>
            <a:ext cx="3169936" cy="1329161"/>
          </a:xfrm>
          <a:prstGeom prst="wedgeRoundRectCallout">
            <a:avLst>
              <a:gd name="adj1" fmla="val 59902"/>
              <a:gd name="adj2" fmla="val 74758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Rien ne peut nous arriver, car le Temple de Dieu nous protège!</a:t>
            </a:r>
          </a:p>
        </p:txBody>
      </p:sp>
      <p:sp>
        <p:nvSpPr>
          <p:cNvPr id="30" name="Abgerundete rechteckige Legende 29">
            <a:extLst>
              <a:ext uri="{FF2B5EF4-FFF2-40B4-BE49-F238E27FC236}">
                <a16:creationId xmlns:a16="http://schemas.microsoft.com/office/drawing/2014/main" id="{9B42A6FB-AA55-2345-A156-FA61CFEC54C3}"/>
              </a:ext>
            </a:extLst>
          </p:cNvPr>
          <p:cNvSpPr/>
          <p:nvPr/>
        </p:nvSpPr>
        <p:spPr>
          <a:xfrm>
            <a:off x="4908980" y="3239648"/>
            <a:ext cx="3169936" cy="1433672"/>
          </a:xfrm>
          <a:prstGeom prst="wedgeRoundRectCallout">
            <a:avLst>
              <a:gd name="adj1" fmla="val -78646"/>
              <a:gd name="adj2" fmla="val -9895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Si nous ne nous soumettons pas à Babylone, une catastrophe se produira</a:t>
            </a:r>
            <a:r>
              <a:rPr lang="de-DE" dirty="0"/>
              <a:t>!</a:t>
            </a:r>
          </a:p>
        </p:txBody>
      </p:sp>
      <p:sp>
        <p:nvSpPr>
          <p:cNvPr id="31" name="Abgerundete rechteckige Legende 30">
            <a:extLst>
              <a:ext uri="{FF2B5EF4-FFF2-40B4-BE49-F238E27FC236}">
                <a16:creationId xmlns:a16="http://schemas.microsoft.com/office/drawing/2014/main" id="{62A89F59-0612-AE42-9E6D-E7D24BFA5511}"/>
              </a:ext>
            </a:extLst>
          </p:cNvPr>
          <p:cNvSpPr/>
          <p:nvPr/>
        </p:nvSpPr>
        <p:spPr>
          <a:xfrm>
            <a:off x="2641072" y="4274452"/>
            <a:ext cx="2210756" cy="1433672"/>
          </a:xfrm>
          <a:prstGeom prst="wedgeRoundRectCallout">
            <a:avLst>
              <a:gd name="adj1" fmla="val -3275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L'Égypte nous soutiendra!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FE11C60-407A-F446-A20F-86CBC6AA115E}"/>
              </a:ext>
            </a:extLst>
          </p:cNvPr>
          <p:cNvSpPr/>
          <p:nvPr/>
        </p:nvSpPr>
        <p:spPr>
          <a:xfrm>
            <a:off x="11499" y="6468748"/>
            <a:ext cx="4829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52616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DE8F5FB-2C09-4148-94B5-4C189E878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485900"/>
            <a:ext cx="12183719" cy="433136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4B4A051-694B-4F45-85E1-469431AD04DA}"/>
              </a:ext>
            </a:extLst>
          </p:cNvPr>
          <p:cNvSpPr txBox="1"/>
          <p:nvPr/>
        </p:nvSpPr>
        <p:spPr>
          <a:xfrm>
            <a:off x="1964531" y="3764756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Jérusalem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8C6FFB-D7AE-1E4F-80AE-267786CB7A79}"/>
              </a:ext>
            </a:extLst>
          </p:cNvPr>
          <p:cNvSpPr/>
          <p:nvPr/>
        </p:nvSpPr>
        <p:spPr>
          <a:xfrm>
            <a:off x="3814763" y="3764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14:cNvPr>
              <p14:cNvContentPartPr/>
              <p14:nvPr/>
            </p14:nvContentPartPr>
            <p14:xfrm>
              <a:off x="3085391" y="3680752"/>
              <a:ext cx="942480" cy="1171440"/>
            </p14:xfrm>
          </p:contentPart>
        </mc:Choice>
        <mc:Fallback xmlns="">
          <p:pic>
            <p:nvPicPr>
              <p:cNvPr id="14" name="Freihand 13">
                <a:extLst>
                  <a:ext uri="{FF2B5EF4-FFF2-40B4-BE49-F238E27FC236}">
                    <a16:creationId xmlns:a16="http://schemas.microsoft.com/office/drawing/2014/main" id="{3B66D39E-AA20-CD4E-9FB1-A3180F9B2B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49391" y="3644752"/>
                <a:ext cx="1014120" cy="124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A8C19F3C-9D43-DA4E-A1B1-0DE27EE01F5A}"/>
              </a:ext>
            </a:extLst>
          </p:cNvPr>
          <p:cNvSpPr/>
          <p:nvPr/>
        </p:nvSpPr>
        <p:spPr>
          <a:xfrm>
            <a:off x="3787469" y="3168756"/>
            <a:ext cx="100012" cy="114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14:cNvPr>
              <p14:cNvContentPartPr/>
              <p14:nvPr/>
            </p14:nvContentPartPr>
            <p14:xfrm>
              <a:off x="3488591" y="2429371"/>
              <a:ext cx="935280" cy="166104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6BC40D59-827B-C841-B09C-C1CAF033C18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79231" y="2420011"/>
                <a:ext cx="954000" cy="16797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hteck 10">
            <a:extLst>
              <a:ext uri="{FF2B5EF4-FFF2-40B4-BE49-F238E27FC236}">
                <a16:creationId xmlns:a16="http://schemas.microsoft.com/office/drawing/2014/main" id="{F9644893-85A5-2B4F-81DF-31C7771A1899}"/>
              </a:ext>
            </a:extLst>
          </p:cNvPr>
          <p:cNvSpPr/>
          <p:nvPr/>
        </p:nvSpPr>
        <p:spPr>
          <a:xfrm>
            <a:off x="11360727" y="2955726"/>
            <a:ext cx="360218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2EEFF18-8369-E14D-A99C-3DF97DE44FD8}"/>
              </a:ext>
            </a:extLst>
          </p:cNvPr>
          <p:cNvSpPr txBox="1"/>
          <p:nvPr/>
        </p:nvSpPr>
        <p:spPr>
          <a:xfrm>
            <a:off x="6680990" y="2401728"/>
            <a:ext cx="1303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Babylone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0D3CA55-C265-9740-BD41-A5FC2798FF5F}"/>
              </a:ext>
            </a:extLst>
          </p:cNvPr>
          <p:cNvSpPr txBox="1"/>
          <p:nvPr/>
        </p:nvSpPr>
        <p:spPr>
          <a:xfrm>
            <a:off x="11262209" y="2771060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Babel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14:cNvPr>
              <p14:cNvContentPartPr/>
              <p14:nvPr/>
            </p14:nvContentPartPr>
            <p14:xfrm>
              <a:off x="3598985" y="453076"/>
              <a:ext cx="7962120" cy="300168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D4B1A2C8-9AF5-844E-948E-987F48F30B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08985" y="273098"/>
                <a:ext cx="8141760" cy="3361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14:cNvPr>
              <p14:cNvContentPartPr/>
              <p14:nvPr/>
            </p14:nvContentPartPr>
            <p14:xfrm>
              <a:off x="355385" y="4499116"/>
              <a:ext cx="2060640" cy="986040"/>
            </p14:xfrm>
          </p:contentPart>
        </mc:Choice>
        <mc:Fallback xmlns="">
          <p:pic>
            <p:nvPicPr>
              <p:cNvPr id="12" name="Freihand 11">
                <a:extLst>
                  <a:ext uri="{FF2B5EF4-FFF2-40B4-BE49-F238E27FC236}">
                    <a16:creationId xmlns:a16="http://schemas.microsoft.com/office/drawing/2014/main" id="{E5E0A5D3-8E36-FF42-A912-21F8FEBA784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5401" y="4319116"/>
                <a:ext cx="2240249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2D3431EC-6E0F-CE4B-B840-6915AA0E9D57}"/>
              </a:ext>
            </a:extLst>
          </p:cNvPr>
          <p:cNvSpPr txBox="1"/>
          <p:nvPr/>
        </p:nvSpPr>
        <p:spPr>
          <a:xfrm>
            <a:off x="594880" y="5412474"/>
            <a:ext cx="101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i="1" dirty="0">
                <a:solidFill>
                  <a:schemeClr val="accent3">
                    <a:lumMod val="75000"/>
                  </a:schemeClr>
                </a:solidFill>
              </a:rPr>
              <a:t>Égypte</a:t>
            </a:r>
          </a:p>
        </p:txBody>
      </p: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DAA50810-1EBE-A54A-B77D-782519C795B1}"/>
              </a:ext>
            </a:extLst>
          </p:cNvPr>
          <p:cNvSpPr/>
          <p:nvPr/>
        </p:nvSpPr>
        <p:spPr>
          <a:xfrm>
            <a:off x="199383" y="1554607"/>
            <a:ext cx="3169936" cy="1661040"/>
          </a:xfrm>
          <a:prstGeom prst="wedgeRoundRectCallout">
            <a:avLst>
              <a:gd name="adj1" fmla="val 55969"/>
              <a:gd name="adj2" fmla="val 90607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Fin de la discussion.</a:t>
            </a:r>
          </a:p>
          <a:p>
            <a:pPr algn="ctr"/>
            <a:r>
              <a:rPr lang="fr-CH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Nous résistons à Babylone.</a:t>
            </a:r>
          </a:p>
          <a:p>
            <a:pPr algn="ctr"/>
            <a:r>
              <a:rPr lang="fr-CH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(Roi Joachin, 597</a:t>
            </a:r>
            <a:r>
              <a:rPr lang="de-DE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23" name="Abgerundete rechteckige Legende 22">
            <a:extLst>
              <a:ext uri="{FF2B5EF4-FFF2-40B4-BE49-F238E27FC236}">
                <a16:creationId xmlns:a16="http://schemas.microsoft.com/office/drawing/2014/main" id="{EF105BDE-F4BB-F14A-8119-733A0FAFDC3E}"/>
              </a:ext>
            </a:extLst>
          </p:cNvPr>
          <p:cNvSpPr/>
          <p:nvPr/>
        </p:nvSpPr>
        <p:spPr>
          <a:xfrm>
            <a:off x="5995077" y="2853435"/>
            <a:ext cx="3169936" cy="1433672"/>
          </a:xfrm>
          <a:prstGeom prst="wedgeRoundRectCallout">
            <a:avLst>
              <a:gd name="adj1" fmla="val -113611"/>
              <a:gd name="adj2" fmla="val 1716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3">
                    <a:lumMod val="50000"/>
                  </a:schemeClr>
                </a:solidFill>
              </a:rPr>
              <a:t>Vous allez payer pour ça!</a:t>
            </a:r>
          </a:p>
          <a:p>
            <a:pPr algn="ctr"/>
            <a:r>
              <a:rPr lang="fr-CH" i="1" dirty="0">
                <a:solidFill>
                  <a:schemeClr val="accent3">
                    <a:lumMod val="50000"/>
                  </a:schemeClr>
                </a:solidFill>
              </a:rPr>
              <a:t>(Roi Nabuchodonosor)</a:t>
            </a:r>
          </a:p>
        </p:txBody>
      </p:sp>
      <p:sp>
        <p:nvSpPr>
          <p:cNvPr id="4" name="Wolkenförmige Legende 3">
            <a:extLst>
              <a:ext uri="{FF2B5EF4-FFF2-40B4-BE49-F238E27FC236}">
                <a16:creationId xmlns:a16="http://schemas.microsoft.com/office/drawing/2014/main" id="{D2146911-B790-8342-B090-03F42D858A74}"/>
              </a:ext>
            </a:extLst>
          </p:cNvPr>
          <p:cNvSpPr/>
          <p:nvPr/>
        </p:nvSpPr>
        <p:spPr>
          <a:xfrm>
            <a:off x="8620836" y="1554607"/>
            <a:ext cx="3169936" cy="1620231"/>
          </a:xfrm>
          <a:prstGeom prst="cloudCallout">
            <a:avLst>
              <a:gd name="adj1" fmla="val -37427"/>
              <a:gd name="adj2" fmla="val 5781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3">
                    <a:lumMod val="50000"/>
                  </a:schemeClr>
                </a:solidFill>
              </a:rPr>
              <a:t>L'Égypte ne doit en aucun cas nous croire faibles!</a:t>
            </a:r>
          </a:p>
        </p:txBody>
      </p:sp>
      <p:sp>
        <p:nvSpPr>
          <p:cNvPr id="24" name="Abgerundete rechteckige Legende 23">
            <a:extLst>
              <a:ext uri="{FF2B5EF4-FFF2-40B4-BE49-F238E27FC236}">
                <a16:creationId xmlns:a16="http://schemas.microsoft.com/office/drawing/2014/main" id="{0C4840E7-ED23-3A41-B66C-10E2DAF2CB4F}"/>
              </a:ext>
            </a:extLst>
          </p:cNvPr>
          <p:cNvSpPr/>
          <p:nvPr/>
        </p:nvSpPr>
        <p:spPr>
          <a:xfrm>
            <a:off x="3814763" y="747459"/>
            <a:ext cx="3169936" cy="1433672"/>
          </a:xfrm>
          <a:prstGeom prst="wedgeRoundRectCallout">
            <a:avLst>
              <a:gd name="adj1" fmla="val -41932"/>
              <a:gd name="adj2" fmla="val 136993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C‘est insensé! Dieu lui-même a envoyé Babylone!</a:t>
            </a:r>
          </a:p>
          <a:p>
            <a:pPr algn="ctr"/>
            <a:r>
              <a:rPr lang="fr-CH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(Jérémie &amp; </a:t>
            </a:r>
            <a:r>
              <a:rPr lang="fr-CH" i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co.</a:t>
            </a:r>
            <a:r>
              <a:rPr lang="fr-CH" i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</a:p>
        </p:txBody>
      </p:sp>
      <p:sp>
        <p:nvSpPr>
          <p:cNvPr id="25" name="Abgerundete rechteckige Legende 24">
            <a:extLst>
              <a:ext uri="{FF2B5EF4-FFF2-40B4-BE49-F238E27FC236}">
                <a16:creationId xmlns:a16="http://schemas.microsoft.com/office/drawing/2014/main" id="{C2ECE129-7751-3244-8484-4F44712F542C}"/>
              </a:ext>
            </a:extLst>
          </p:cNvPr>
          <p:cNvSpPr/>
          <p:nvPr/>
        </p:nvSpPr>
        <p:spPr>
          <a:xfrm>
            <a:off x="2996821" y="4487751"/>
            <a:ext cx="3375403" cy="1433672"/>
          </a:xfrm>
          <a:prstGeom prst="wedgeRoundRectCallout">
            <a:avLst>
              <a:gd name="adj1" fmla="val -18768"/>
              <a:gd name="adj2" fmla="val -69810"/>
              <a:gd name="adj3" fmla="val 16667"/>
            </a:avLst>
          </a:prstGeom>
          <a:solidFill>
            <a:srgbClr val="33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Nous ne nous rendons pas! Dieu nous protège! Rien ne peut nous arriver.</a:t>
            </a:r>
          </a:p>
          <a:p>
            <a:pPr algn="ctr"/>
            <a:r>
              <a:rPr lang="fr-CH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(Roi Sédécias, 587)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13340A39-D921-2147-8510-749E6087FE1D}"/>
              </a:ext>
            </a:extLst>
          </p:cNvPr>
          <p:cNvSpPr/>
          <p:nvPr/>
        </p:nvSpPr>
        <p:spPr>
          <a:xfrm>
            <a:off x="25790" y="6468748"/>
            <a:ext cx="48298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CH" sz="1600" dirty="0"/>
              <a:t>Étude biblique de </a:t>
            </a:r>
            <a:r>
              <a:rPr lang="fr-CH" sz="1600" dirty="0" err="1"/>
              <a:t>Moni</a:t>
            </a:r>
            <a:r>
              <a:rPr lang="fr-CH" sz="1600" dirty="0"/>
              <a:t> </a:t>
            </a:r>
            <a:r>
              <a:rPr lang="fr-CH" sz="1600" dirty="0" err="1"/>
              <a:t>Egger</a:t>
            </a:r>
            <a:r>
              <a:rPr lang="fr-CH" sz="1600" dirty="0"/>
              <a:t> et Li </a:t>
            </a:r>
            <a:r>
              <a:rPr lang="fr-CH" sz="1600" dirty="0" err="1"/>
              <a:t>Hangartner</a:t>
            </a:r>
            <a:endParaRPr lang="fr-CH" sz="1600" dirty="0"/>
          </a:p>
        </p:txBody>
      </p:sp>
    </p:spTree>
    <p:extLst>
      <p:ext uri="{BB962C8B-B14F-4D97-AF65-F5344CB8AC3E}">
        <p14:creationId xmlns:p14="http://schemas.microsoft.com/office/powerpoint/2010/main" val="26783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4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1622</Words>
  <Application>Microsoft Macintosh PowerPoint</Application>
  <PresentationFormat>Breitbild</PresentationFormat>
  <Paragraphs>178</Paragraphs>
  <Slides>14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Meiryo</vt:lpstr>
      <vt:lpstr>Arial</vt:lpstr>
      <vt:lpstr>Calibri</vt:lpstr>
      <vt:lpstr>Corbel</vt:lpstr>
      <vt:lpstr>Ezra SIL</vt:lpstr>
      <vt:lpstr>SketchLinesVTI</vt:lpstr>
      <vt:lpstr>PowerPoint-Präsentation</vt:lpstr>
      <vt:lpstr>Cadre historique Contexte théologique</vt:lpstr>
      <vt:lpstr>L'époque des deux empires</vt:lpstr>
      <vt:lpstr>PowerPoint-Präsentation</vt:lpstr>
      <vt:lpstr>Ascension d'Assur</vt:lpstr>
      <vt:lpstr>PowerPoint-Präsentation</vt:lpstr>
      <vt:lpstr>Ascension de Babylone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 Egger</dc:creator>
  <cp:lastModifiedBy>Beatrice Battaglia</cp:lastModifiedBy>
  <cp:revision>92</cp:revision>
  <dcterms:created xsi:type="dcterms:W3CDTF">2021-03-28T07:41:54Z</dcterms:created>
  <dcterms:modified xsi:type="dcterms:W3CDTF">2021-12-04T22:33:58Z</dcterms:modified>
</cp:coreProperties>
</file>