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4"/>
  </p:notesMasterIdLst>
  <p:sldIdLst>
    <p:sldId id="275" r:id="rId2"/>
    <p:sldId id="276" r:id="rId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AB0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9635"/>
  </p:normalViewPr>
  <p:slideViewPr>
    <p:cSldViewPr snapToGrid="0" snapToObjects="1">
      <p:cViewPr varScale="1">
        <p:scale>
          <a:sx n="89" d="100"/>
          <a:sy n="89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04.12.21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733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12/4/21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6827044" y="6220722"/>
            <a:ext cx="5292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dirty="0"/>
              <a:t>Journée mondiale de prière 2022</a:t>
            </a:r>
          </a:p>
          <a:p>
            <a:pPr algn="r"/>
            <a:r>
              <a:rPr lang="fr-CH" dirty="0"/>
              <a:t>Angleterre, Pays de Galles et Irlande du Nord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352A996-E909-1446-BB69-A678440D1266}"/>
              </a:ext>
            </a:extLst>
          </p:cNvPr>
          <p:cNvSpPr txBox="1"/>
          <p:nvPr/>
        </p:nvSpPr>
        <p:spPr>
          <a:xfrm>
            <a:off x="24139" y="3489030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2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6412B1E-B98E-094F-9027-514AF42EFBAD}"/>
              </a:ext>
            </a:extLst>
          </p:cNvPr>
          <p:cNvSpPr txBox="1"/>
          <p:nvPr/>
        </p:nvSpPr>
        <p:spPr>
          <a:xfrm rot="1497357">
            <a:off x="504586" y="38936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334D57C-A5CD-5249-8F66-9507F1DE41F5}"/>
              </a:ext>
            </a:extLst>
          </p:cNvPr>
          <p:cNvSpPr txBox="1"/>
          <p:nvPr/>
        </p:nvSpPr>
        <p:spPr>
          <a:xfrm rot="20377341">
            <a:off x="768057" y="624772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54957D1-E2A2-C940-964C-16FEFCF73D46}"/>
              </a:ext>
            </a:extLst>
          </p:cNvPr>
          <p:cNvSpPr txBox="1"/>
          <p:nvPr/>
        </p:nvSpPr>
        <p:spPr>
          <a:xfrm rot="21144854">
            <a:off x="11461889" y="38936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4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2D8CE24-8DBD-D540-81EB-C6941377DD06}"/>
              </a:ext>
            </a:extLst>
          </p:cNvPr>
          <p:cNvSpPr txBox="1"/>
          <p:nvPr/>
        </p:nvSpPr>
        <p:spPr>
          <a:xfrm>
            <a:off x="11647870" y="2946589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5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656F282-4CAF-CB4E-8335-566D46C301AC}"/>
              </a:ext>
            </a:extLst>
          </p:cNvPr>
          <p:cNvSpPr txBox="1"/>
          <p:nvPr/>
        </p:nvSpPr>
        <p:spPr>
          <a:xfrm rot="1549053">
            <a:off x="10903951" y="5348826"/>
            <a:ext cx="4443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>
              <a:defRPr sz="3000" b="1"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6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A5E6C290-ECCB-C440-B738-10C7682BB5E0}"/>
              </a:ext>
            </a:extLst>
          </p:cNvPr>
          <p:cNvSpPr/>
          <p:nvPr/>
        </p:nvSpPr>
        <p:spPr>
          <a:xfrm rot="571461">
            <a:off x="521543" y="953572"/>
            <a:ext cx="3964277" cy="878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</a:t>
            </a:r>
            <a:r>
              <a:rPr lang="fr-CH" dirty="0"/>
              <a:t>Ne vous laissez pas abuser</a:t>
            </a:r>
          </a:p>
          <a:p>
            <a:pPr algn="ctr"/>
            <a:r>
              <a:rPr lang="fr-CH" dirty="0"/>
              <a:t>  par les </a:t>
            </a:r>
            <a:r>
              <a:rPr lang="fr-CH"/>
              <a:t>faux prophètes!</a:t>
            </a:r>
            <a:endParaRPr lang="fr-CH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408AD01-164C-4048-BA8F-DFB547ED08C4}"/>
              </a:ext>
            </a:extLst>
          </p:cNvPr>
          <p:cNvSpPr txBox="1"/>
          <p:nvPr/>
        </p:nvSpPr>
        <p:spPr>
          <a:xfrm rot="557277">
            <a:off x="571204" y="882132"/>
            <a:ext cx="60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BBD94BF0-A078-D242-BE0C-8B3341EFBC92}"/>
              </a:ext>
            </a:extLst>
          </p:cNvPr>
          <p:cNvSpPr/>
          <p:nvPr/>
        </p:nvSpPr>
        <p:spPr>
          <a:xfrm rot="21427029">
            <a:off x="99171" y="2939976"/>
            <a:ext cx="5454173" cy="878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Installez-vous comme si vous étiez chez vous! Ne renoncez pas à vous-mêmes!</a:t>
            </a:r>
          </a:p>
        </p:txBody>
      </p:sp>
      <p:sp>
        <p:nvSpPr>
          <p:cNvPr id="24" name="Abgerundetes Rechteck 23">
            <a:extLst>
              <a:ext uri="{FF2B5EF4-FFF2-40B4-BE49-F238E27FC236}">
                <a16:creationId xmlns:a16="http://schemas.microsoft.com/office/drawing/2014/main" id="{997BF9F5-789E-6C4E-8CCD-4A08D1EC5E82}"/>
              </a:ext>
            </a:extLst>
          </p:cNvPr>
          <p:cNvSpPr/>
          <p:nvPr/>
        </p:nvSpPr>
        <p:spPr>
          <a:xfrm rot="21078013">
            <a:off x="433246" y="4887515"/>
            <a:ext cx="4227307" cy="914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</a:t>
            </a:r>
            <a:r>
              <a:rPr lang="fr-CH" dirty="0"/>
              <a:t>Recherchez la paix et la justice!</a:t>
            </a:r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D49E2B6-1C2B-C248-83CB-B7F7016F0599}"/>
              </a:ext>
            </a:extLst>
          </p:cNvPr>
          <p:cNvSpPr/>
          <p:nvPr/>
        </p:nvSpPr>
        <p:spPr>
          <a:xfrm rot="21209762">
            <a:off x="7741147" y="1077319"/>
            <a:ext cx="3655337" cy="914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   </a:t>
            </a:r>
            <a:r>
              <a:rPr lang="fr-CH" dirty="0"/>
              <a:t>Intercédez pour la ville!</a:t>
            </a:r>
          </a:p>
        </p:txBody>
      </p:sp>
      <p:sp>
        <p:nvSpPr>
          <p:cNvPr id="31" name="Abgerundetes Rechteck 30">
            <a:extLst>
              <a:ext uri="{FF2B5EF4-FFF2-40B4-BE49-F238E27FC236}">
                <a16:creationId xmlns:a16="http://schemas.microsoft.com/office/drawing/2014/main" id="{8F432DE0-269C-D940-A410-394416D4BDD3}"/>
              </a:ext>
            </a:extLst>
          </p:cNvPr>
          <p:cNvSpPr/>
          <p:nvPr/>
        </p:nvSpPr>
        <p:spPr>
          <a:xfrm rot="260700">
            <a:off x="7611625" y="2854845"/>
            <a:ext cx="4461143" cy="914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  </a:t>
            </a:r>
            <a:r>
              <a:rPr lang="fr-CH" dirty="0"/>
              <a:t>Croyez en l’espoir et en l'avenir!</a:t>
            </a:r>
          </a:p>
        </p:txBody>
      </p:sp>
      <p:sp>
        <p:nvSpPr>
          <p:cNvPr id="32" name="Abgerundetes Rechteck 31">
            <a:extLst>
              <a:ext uri="{FF2B5EF4-FFF2-40B4-BE49-F238E27FC236}">
                <a16:creationId xmlns:a16="http://schemas.microsoft.com/office/drawing/2014/main" id="{B8D5A759-1081-9249-9A59-593D67851B56}"/>
              </a:ext>
            </a:extLst>
          </p:cNvPr>
          <p:cNvSpPr/>
          <p:nvPr/>
        </p:nvSpPr>
        <p:spPr>
          <a:xfrm rot="555165">
            <a:off x="7894239" y="4754787"/>
            <a:ext cx="3445781" cy="914400"/>
          </a:xfrm>
          <a:prstGeom prst="roundRect">
            <a:avLst/>
          </a:prstGeom>
          <a:solidFill>
            <a:schemeClr val="accent2">
              <a:lumMod val="7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         </a:t>
            </a:r>
            <a:r>
              <a:rPr lang="fr-CH" dirty="0"/>
              <a:t>Cherchez Dieu,</a:t>
            </a:r>
          </a:p>
          <a:p>
            <a:r>
              <a:rPr lang="fr-CH" dirty="0"/>
              <a:t>   car il veut être trouvé!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2574C47-74C8-6343-B74C-C16B4965E9FE}"/>
              </a:ext>
            </a:extLst>
          </p:cNvPr>
          <p:cNvSpPr txBox="1"/>
          <p:nvPr/>
        </p:nvSpPr>
        <p:spPr>
          <a:xfrm rot="21129448">
            <a:off x="493213" y="5412713"/>
            <a:ext cx="512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B93F9B-B676-ED4B-816D-04B20CCA02C2}"/>
              </a:ext>
            </a:extLst>
          </p:cNvPr>
          <p:cNvSpPr txBox="1"/>
          <p:nvPr/>
        </p:nvSpPr>
        <p:spPr>
          <a:xfrm rot="21196379">
            <a:off x="10922912" y="1128711"/>
            <a:ext cx="37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45C8A6C-503B-554F-BE2A-DD5D64207137}"/>
              </a:ext>
            </a:extLst>
          </p:cNvPr>
          <p:cNvSpPr txBox="1"/>
          <p:nvPr/>
        </p:nvSpPr>
        <p:spPr>
          <a:xfrm rot="159663">
            <a:off x="11647870" y="3228980"/>
            <a:ext cx="29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4B4E700-CEFB-A647-9E62-78E37C34D86B}"/>
              </a:ext>
            </a:extLst>
          </p:cNvPr>
          <p:cNvSpPr txBox="1"/>
          <p:nvPr/>
        </p:nvSpPr>
        <p:spPr>
          <a:xfrm rot="451953">
            <a:off x="10881094" y="5265427"/>
            <a:ext cx="33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928C3F6-A577-604C-B49D-8F26DF8B34CD}"/>
              </a:ext>
            </a:extLst>
          </p:cNvPr>
          <p:cNvSpPr txBox="1"/>
          <p:nvPr/>
        </p:nvSpPr>
        <p:spPr>
          <a:xfrm>
            <a:off x="163083" y="3500431"/>
            <a:ext cx="383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7FD2FD4-6ACA-AA47-A755-4BB6356B281F}"/>
              </a:ext>
            </a:extLst>
          </p:cNvPr>
          <p:cNvSpPr/>
          <p:nvPr/>
        </p:nvSpPr>
        <p:spPr>
          <a:xfrm>
            <a:off x="-25129" y="6515303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3802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5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7968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Macintosh PowerPoint</Application>
  <PresentationFormat>Breitbild</PresentationFormat>
  <Paragraphs>24</Paragraphs>
  <Slides>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Meiryo</vt:lpstr>
      <vt:lpstr>Calibri</vt:lpstr>
      <vt:lpstr>Corbel</vt:lpstr>
      <vt:lpstr>SketchLinesVTI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Beatrice Battaglia</cp:lastModifiedBy>
  <cp:revision>86</cp:revision>
  <dcterms:created xsi:type="dcterms:W3CDTF">2021-03-28T07:41:54Z</dcterms:created>
  <dcterms:modified xsi:type="dcterms:W3CDTF">2021-12-04T21:21:09Z</dcterms:modified>
</cp:coreProperties>
</file>