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4"/>
  </p:notesMasterIdLst>
  <p:sldIdLst>
    <p:sldId id="275" r:id="rId2"/>
    <p:sldId id="276" r:id="rId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AB0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79649"/>
  </p:normalViewPr>
  <p:slideViewPr>
    <p:cSldViewPr snapToGrid="0" snapToObjects="1">
      <p:cViewPr varScale="1">
        <p:scale>
          <a:sx n="89" d="100"/>
          <a:sy n="89" d="100"/>
        </p:scale>
        <p:origin x="3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7760D-B8F3-DD4B-8173-3F8134A72147}" type="datetimeFigureOut">
              <a:rPr lang="de-DE" smtClean="0"/>
              <a:t>17.09.21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781D3-E368-934D-BBBA-B4EDFD340B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3579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733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9/17/21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482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9/17/21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6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9/17/21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783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9/17/21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20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9/17/21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9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9/17/21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38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9/17/21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851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9/17/21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2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9/17/21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07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9/17/21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04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9/17/21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682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9/17/21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54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7" r:id="rId6"/>
    <p:sldLayoutId id="2147483732" r:id="rId7"/>
    <p:sldLayoutId id="2147483733" r:id="rId8"/>
    <p:sldLayoutId id="2147483734" r:id="rId9"/>
    <p:sldLayoutId id="2147483736" r:id="rId10"/>
    <p:sldLayoutId id="2147483735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5C62259-4F90-418D-908C-9127ACC5F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0839" y="370224"/>
            <a:ext cx="7203799" cy="603036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A835FD4-D707-4178-B672-AC418F0BE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3467" y="143123"/>
            <a:ext cx="7778543" cy="648456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EAEE08D-A745-4391-9073-9E99767E0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4539" y="266074"/>
            <a:ext cx="7489662" cy="625218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6ADE17-74FE-8E41-A9CB-ECF35CA57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09" r="2" b="19813"/>
          <a:stretch/>
        </p:blipFill>
        <p:spPr>
          <a:xfrm>
            <a:off x="2870421" y="516835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72F10F0-B3F2-5B4B-8822-3ADD827E82EC}"/>
              </a:ext>
            </a:extLst>
          </p:cNvPr>
          <p:cNvSpPr txBox="1"/>
          <p:nvPr/>
        </p:nvSpPr>
        <p:spPr>
          <a:xfrm>
            <a:off x="8451591" y="6192145"/>
            <a:ext cx="3668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/>
              <a:t>Weltgebetstag 2022</a:t>
            </a:r>
          </a:p>
          <a:p>
            <a:r>
              <a:rPr lang="de-DE" dirty="0"/>
              <a:t>England, Wales und Nordirland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CF4AF669-B3AB-B243-9AAE-49F238246859}"/>
              </a:ext>
            </a:extLst>
          </p:cNvPr>
          <p:cNvSpPr/>
          <p:nvPr/>
        </p:nvSpPr>
        <p:spPr>
          <a:xfrm rot="721636">
            <a:off x="238726" y="1052798"/>
            <a:ext cx="5137518" cy="827709"/>
          </a:xfrm>
          <a:custGeom>
            <a:avLst/>
            <a:gdLst>
              <a:gd name="connsiteX0" fmla="*/ 0 w 5137518"/>
              <a:gd name="connsiteY0" fmla="*/ 137954 h 827709"/>
              <a:gd name="connsiteX1" fmla="*/ 137954 w 5137518"/>
              <a:gd name="connsiteY1" fmla="*/ 0 h 827709"/>
              <a:gd name="connsiteX2" fmla="*/ 4999564 w 5137518"/>
              <a:gd name="connsiteY2" fmla="*/ 0 h 827709"/>
              <a:gd name="connsiteX3" fmla="*/ 5137518 w 5137518"/>
              <a:gd name="connsiteY3" fmla="*/ 137954 h 827709"/>
              <a:gd name="connsiteX4" fmla="*/ 5137518 w 5137518"/>
              <a:gd name="connsiteY4" fmla="*/ 689755 h 827709"/>
              <a:gd name="connsiteX5" fmla="*/ 4999564 w 5137518"/>
              <a:gd name="connsiteY5" fmla="*/ 827709 h 827709"/>
              <a:gd name="connsiteX6" fmla="*/ 137954 w 5137518"/>
              <a:gd name="connsiteY6" fmla="*/ 827709 h 827709"/>
              <a:gd name="connsiteX7" fmla="*/ 0 w 5137518"/>
              <a:gd name="connsiteY7" fmla="*/ 689755 h 827709"/>
              <a:gd name="connsiteX8" fmla="*/ 0 w 5137518"/>
              <a:gd name="connsiteY8" fmla="*/ 137954 h 82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37518" h="827709" fill="none" extrusionOk="0">
                <a:moveTo>
                  <a:pt x="0" y="137954"/>
                </a:moveTo>
                <a:cubicBezTo>
                  <a:pt x="-11573" y="59892"/>
                  <a:pt x="72623" y="8880"/>
                  <a:pt x="137954" y="0"/>
                </a:cubicBezTo>
                <a:cubicBezTo>
                  <a:pt x="1240141" y="130954"/>
                  <a:pt x="4068398" y="43574"/>
                  <a:pt x="4999564" y="0"/>
                </a:cubicBezTo>
                <a:cubicBezTo>
                  <a:pt x="5078395" y="4068"/>
                  <a:pt x="5144959" y="70879"/>
                  <a:pt x="5137518" y="137954"/>
                </a:cubicBezTo>
                <a:cubicBezTo>
                  <a:pt x="5134620" y="258770"/>
                  <a:pt x="5158298" y="611667"/>
                  <a:pt x="5137518" y="689755"/>
                </a:cubicBezTo>
                <a:cubicBezTo>
                  <a:pt x="5125202" y="767967"/>
                  <a:pt x="5068428" y="822655"/>
                  <a:pt x="4999564" y="827709"/>
                </a:cubicBezTo>
                <a:cubicBezTo>
                  <a:pt x="4061968" y="982906"/>
                  <a:pt x="972655" y="990729"/>
                  <a:pt x="137954" y="827709"/>
                </a:cubicBezTo>
                <a:cubicBezTo>
                  <a:pt x="62450" y="818428"/>
                  <a:pt x="-6439" y="769705"/>
                  <a:pt x="0" y="689755"/>
                </a:cubicBezTo>
                <a:cubicBezTo>
                  <a:pt x="1655" y="419600"/>
                  <a:pt x="-34677" y="197423"/>
                  <a:pt x="0" y="137954"/>
                </a:cubicBezTo>
                <a:close/>
              </a:path>
              <a:path w="5137518" h="827709" stroke="0" extrusionOk="0">
                <a:moveTo>
                  <a:pt x="0" y="137954"/>
                </a:moveTo>
                <a:cubicBezTo>
                  <a:pt x="-8545" y="56493"/>
                  <a:pt x="55653" y="2294"/>
                  <a:pt x="137954" y="0"/>
                </a:cubicBezTo>
                <a:cubicBezTo>
                  <a:pt x="1389327" y="132882"/>
                  <a:pt x="4491277" y="-84951"/>
                  <a:pt x="4999564" y="0"/>
                </a:cubicBezTo>
                <a:cubicBezTo>
                  <a:pt x="5070333" y="5294"/>
                  <a:pt x="5137057" y="64313"/>
                  <a:pt x="5137518" y="137954"/>
                </a:cubicBezTo>
                <a:cubicBezTo>
                  <a:pt x="5125054" y="304150"/>
                  <a:pt x="5160203" y="424218"/>
                  <a:pt x="5137518" y="689755"/>
                </a:cubicBezTo>
                <a:cubicBezTo>
                  <a:pt x="5149991" y="767425"/>
                  <a:pt x="5080555" y="817828"/>
                  <a:pt x="4999564" y="827709"/>
                </a:cubicBezTo>
                <a:cubicBezTo>
                  <a:pt x="4512130" y="915348"/>
                  <a:pt x="1224027" y="755030"/>
                  <a:pt x="137954" y="827709"/>
                </a:cubicBezTo>
                <a:cubicBezTo>
                  <a:pt x="60376" y="814474"/>
                  <a:pt x="-6507" y="774988"/>
                  <a:pt x="0" y="689755"/>
                </a:cubicBezTo>
                <a:cubicBezTo>
                  <a:pt x="-21456" y="607184"/>
                  <a:pt x="-30711" y="257773"/>
                  <a:pt x="0" y="137954"/>
                </a:cubicBezTo>
                <a:close/>
              </a:path>
            </a:pathLst>
          </a:custGeom>
          <a:solidFill>
            <a:schemeClr val="accent2">
              <a:lumMod val="75000"/>
              <a:alpha val="64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Lasst euch nicht beirren </a:t>
            </a:r>
          </a:p>
          <a:p>
            <a:pPr algn="ctr"/>
            <a:r>
              <a:rPr lang="de-DE" dirty="0"/>
              <a:t>durch falsche Propheten!</a:t>
            </a:r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839696FB-6415-3340-94A2-9252821C2A74}"/>
              </a:ext>
            </a:extLst>
          </p:cNvPr>
          <p:cNvSpPr/>
          <p:nvPr/>
        </p:nvSpPr>
        <p:spPr>
          <a:xfrm>
            <a:off x="95804" y="3148819"/>
            <a:ext cx="5076850" cy="592667"/>
          </a:xfrm>
          <a:custGeom>
            <a:avLst/>
            <a:gdLst>
              <a:gd name="connsiteX0" fmla="*/ 0 w 5076850"/>
              <a:gd name="connsiteY0" fmla="*/ 98780 h 592667"/>
              <a:gd name="connsiteX1" fmla="*/ 98780 w 5076850"/>
              <a:gd name="connsiteY1" fmla="*/ 0 h 592667"/>
              <a:gd name="connsiteX2" fmla="*/ 4978070 w 5076850"/>
              <a:gd name="connsiteY2" fmla="*/ 0 h 592667"/>
              <a:gd name="connsiteX3" fmla="*/ 5076850 w 5076850"/>
              <a:gd name="connsiteY3" fmla="*/ 98780 h 592667"/>
              <a:gd name="connsiteX4" fmla="*/ 5076850 w 5076850"/>
              <a:gd name="connsiteY4" fmla="*/ 493887 h 592667"/>
              <a:gd name="connsiteX5" fmla="*/ 4978070 w 5076850"/>
              <a:gd name="connsiteY5" fmla="*/ 592667 h 592667"/>
              <a:gd name="connsiteX6" fmla="*/ 98780 w 5076850"/>
              <a:gd name="connsiteY6" fmla="*/ 592667 h 592667"/>
              <a:gd name="connsiteX7" fmla="*/ 0 w 5076850"/>
              <a:gd name="connsiteY7" fmla="*/ 493887 h 592667"/>
              <a:gd name="connsiteX8" fmla="*/ 0 w 5076850"/>
              <a:gd name="connsiteY8" fmla="*/ 98780 h 59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6850" h="592667" fill="none" extrusionOk="0">
                <a:moveTo>
                  <a:pt x="0" y="98780"/>
                </a:moveTo>
                <a:cubicBezTo>
                  <a:pt x="-1050" y="44055"/>
                  <a:pt x="48024" y="3107"/>
                  <a:pt x="98780" y="0"/>
                </a:cubicBezTo>
                <a:cubicBezTo>
                  <a:pt x="2326718" y="130954"/>
                  <a:pt x="4016383" y="43574"/>
                  <a:pt x="4978070" y="0"/>
                </a:cubicBezTo>
                <a:cubicBezTo>
                  <a:pt x="5035426" y="4315"/>
                  <a:pt x="5081297" y="49672"/>
                  <a:pt x="5076850" y="98780"/>
                </a:cubicBezTo>
                <a:cubicBezTo>
                  <a:pt x="5083099" y="226401"/>
                  <a:pt x="5092496" y="451293"/>
                  <a:pt x="5076850" y="493887"/>
                </a:cubicBezTo>
                <a:cubicBezTo>
                  <a:pt x="5075375" y="548684"/>
                  <a:pt x="5027926" y="589425"/>
                  <a:pt x="4978070" y="592667"/>
                </a:cubicBezTo>
                <a:cubicBezTo>
                  <a:pt x="3848847" y="747864"/>
                  <a:pt x="1345580" y="755687"/>
                  <a:pt x="98780" y="592667"/>
                </a:cubicBezTo>
                <a:cubicBezTo>
                  <a:pt x="44876" y="583866"/>
                  <a:pt x="-5998" y="551944"/>
                  <a:pt x="0" y="493887"/>
                </a:cubicBezTo>
                <a:cubicBezTo>
                  <a:pt x="-18531" y="302615"/>
                  <a:pt x="14966" y="157199"/>
                  <a:pt x="0" y="98780"/>
                </a:cubicBezTo>
                <a:close/>
              </a:path>
              <a:path w="5076850" h="592667" stroke="0" extrusionOk="0">
                <a:moveTo>
                  <a:pt x="0" y="98780"/>
                </a:moveTo>
                <a:cubicBezTo>
                  <a:pt x="-4146" y="41668"/>
                  <a:pt x="38623" y="2102"/>
                  <a:pt x="98780" y="0"/>
                </a:cubicBezTo>
                <a:cubicBezTo>
                  <a:pt x="1414794" y="132882"/>
                  <a:pt x="2586088" y="-84951"/>
                  <a:pt x="4978070" y="0"/>
                </a:cubicBezTo>
                <a:cubicBezTo>
                  <a:pt x="5030732" y="1849"/>
                  <a:pt x="5075685" y="50662"/>
                  <a:pt x="5076850" y="98780"/>
                </a:cubicBezTo>
                <a:cubicBezTo>
                  <a:pt x="5090486" y="151413"/>
                  <a:pt x="5078582" y="450474"/>
                  <a:pt x="5076850" y="493887"/>
                </a:cubicBezTo>
                <a:cubicBezTo>
                  <a:pt x="5080013" y="548817"/>
                  <a:pt x="5035318" y="587125"/>
                  <a:pt x="4978070" y="592667"/>
                </a:cubicBezTo>
                <a:cubicBezTo>
                  <a:pt x="4164331" y="680306"/>
                  <a:pt x="1611251" y="519988"/>
                  <a:pt x="98780" y="592667"/>
                </a:cubicBezTo>
                <a:cubicBezTo>
                  <a:pt x="43958" y="590125"/>
                  <a:pt x="-1634" y="550713"/>
                  <a:pt x="0" y="493887"/>
                </a:cubicBezTo>
                <a:cubicBezTo>
                  <a:pt x="1130" y="386317"/>
                  <a:pt x="-24645" y="202701"/>
                  <a:pt x="0" y="98780"/>
                </a:cubicBezTo>
                <a:close/>
              </a:path>
            </a:pathLst>
          </a:custGeom>
          <a:solidFill>
            <a:schemeClr val="accent2">
              <a:lumMod val="75000"/>
              <a:alpha val="64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Beheimatet euch! Gebt euch nicht auf!</a:t>
            </a:r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4164FDA2-8110-AE4F-B90D-55B1CDC06E52}"/>
              </a:ext>
            </a:extLst>
          </p:cNvPr>
          <p:cNvSpPr/>
          <p:nvPr/>
        </p:nvSpPr>
        <p:spPr>
          <a:xfrm rot="21095173">
            <a:off x="7531462" y="1038154"/>
            <a:ext cx="4573023" cy="592667"/>
          </a:xfrm>
          <a:custGeom>
            <a:avLst/>
            <a:gdLst>
              <a:gd name="connsiteX0" fmla="*/ 0 w 4573023"/>
              <a:gd name="connsiteY0" fmla="*/ 98780 h 592667"/>
              <a:gd name="connsiteX1" fmla="*/ 98780 w 4573023"/>
              <a:gd name="connsiteY1" fmla="*/ 0 h 592667"/>
              <a:gd name="connsiteX2" fmla="*/ 4474243 w 4573023"/>
              <a:gd name="connsiteY2" fmla="*/ 0 h 592667"/>
              <a:gd name="connsiteX3" fmla="*/ 4573023 w 4573023"/>
              <a:gd name="connsiteY3" fmla="*/ 98780 h 592667"/>
              <a:gd name="connsiteX4" fmla="*/ 4573023 w 4573023"/>
              <a:gd name="connsiteY4" fmla="*/ 493887 h 592667"/>
              <a:gd name="connsiteX5" fmla="*/ 4474243 w 4573023"/>
              <a:gd name="connsiteY5" fmla="*/ 592667 h 592667"/>
              <a:gd name="connsiteX6" fmla="*/ 98780 w 4573023"/>
              <a:gd name="connsiteY6" fmla="*/ 592667 h 592667"/>
              <a:gd name="connsiteX7" fmla="*/ 0 w 4573023"/>
              <a:gd name="connsiteY7" fmla="*/ 493887 h 592667"/>
              <a:gd name="connsiteX8" fmla="*/ 0 w 4573023"/>
              <a:gd name="connsiteY8" fmla="*/ 98780 h 59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3023" h="592667" fill="none" extrusionOk="0">
                <a:moveTo>
                  <a:pt x="0" y="98780"/>
                </a:moveTo>
                <a:cubicBezTo>
                  <a:pt x="-1050" y="44055"/>
                  <a:pt x="48024" y="3107"/>
                  <a:pt x="98780" y="0"/>
                </a:cubicBezTo>
                <a:cubicBezTo>
                  <a:pt x="1731511" y="130954"/>
                  <a:pt x="2614097" y="43574"/>
                  <a:pt x="4474243" y="0"/>
                </a:cubicBezTo>
                <a:cubicBezTo>
                  <a:pt x="4531599" y="4315"/>
                  <a:pt x="4577470" y="49672"/>
                  <a:pt x="4573023" y="98780"/>
                </a:cubicBezTo>
                <a:cubicBezTo>
                  <a:pt x="4579272" y="226401"/>
                  <a:pt x="4588669" y="451293"/>
                  <a:pt x="4573023" y="493887"/>
                </a:cubicBezTo>
                <a:cubicBezTo>
                  <a:pt x="4571548" y="548684"/>
                  <a:pt x="4524099" y="589425"/>
                  <a:pt x="4474243" y="592667"/>
                </a:cubicBezTo>
                <a:cubicBezTo>
                  <a:pt x="2430536" y="747864"/>
                  <a:pt x="692516" y="755687"/>
                  <a:pt x="98780" y="592667"/>
                </a:cubicBezTo>
                <a:cubicBezTo>
                  <a:pt x="44876" y="583866"/>
                  <a:pt x="-5998" y="551944"/>
                  <a:pt x="0" y="493887"/>
                </a:cubicBezTo>
                <a:cubicBezTo>
                  <a:pt x="-18531" y="302615"/>
                  <a:pt x="14966" y="157199"/>
                  <a:pt x="0" y="98780"/>
                </a:cubicBezTo>
                <a:close/>
              </a:path>
              <a:path w="4573023" h="592667" stroke="0" extrusionOk="0">
                <a:moveTo>
                  <a:pt x="0" y="98780"/>
                </a:moveTo>
                <a:cubicBezTo>
                  <a:pt x="-4146" y="41668"/>
                  <a:pt x="38623" y="2102"/>
                  <a:pt x="98780" y="0"/>
                </a:cubicBezTo>
                <a:cubicBezTo>
                  <a:pt x="1876251" y="132882"/>
                  <a:pt x="3809681" y="-84951"/>
                  <a:pt x="4474243" y="0"/>
                </a:cubicBezTo>
                <a:cubicBezTo>
                  <a:pt x="4526905" y="1849"/>
                  <a:pt x="4571858" y="50662"/>
                  <a:pt x="4573023" y="98780"/>
                </a:cubicBezTo>
                <a:cubicBezTo>
                  <a:pt x="4586659" y="151413"/>
                  <a:pt x="4574755" y="450474"/>
                  <a:pt x="4573023" y="493887"/>
                </a:cubicBezTo>
                <a:cubicBezTo>
                  <a:pt x="4576186" y="548817"/>
                  <a:pt x="4531491" y="587125"/>
                  <a:pt x="4474243" y="592667"/>
                </a:cubicBezTo>
                <a:cubicBezTo>
                  <a:pt x="3654942" y="680306"/>
                  <a:pt x="1140114" y="519988"/>
                  <a:pt x="98780" y="592667"/>
                </a:cubicBezTo>
                <a:cubicBezTo>
                  <a:pt x="43958" y="590125"/>
                  <a:pt x="-1634" y="550713"/>
                  <a:pt x="0" y="493887"/>
                </a:cubicBezTo>
                <a:cubicBezTo>
                  <a:pt x="1130" y="386317"/>
                  <a:pt x="-24645" y="202701"/>
                  <a:pt x="0" y="98780"/>
                </a:cubicBezTo>
                <a:close/>
              </a:path>
            </a:pathLst>
          </a:custGeom>
          <a:solidFill>
            <a:schemeClr val="accent2">
              <a:lumMod val="75000"/>
              <a:alpha val="64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Betet um ihretwillen zu Gott!</a:t>
            </a:r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5EB1FB92-5B15-6640-AF0A-175C73418FC9}"/>
              </a:ext>
            </a:extLst>
          </p:cNvPr>
          <p:cNvSpPr/>
          <p:nvPr/>
        </p:nvSpPr>
        <p:spPr>
          <a:xfrm rot="20701751">
            <a:off x="397503" y="5317543"/>
            <a:ext cx="4320894" cy="592667"/>
          </a:xfrm>
          <a:custGeom>
            <a:avLst/>
            <a:gdLst>
              <a:gd name="connsiteX0" fmla="*/ 0 w 4320894"/>
              <a:gd name="connsiteY0" fmla="*/ 98780 h 592667"/>
              <a:gd name="connsiteX1" fmla="*/ 98780 w 4320894"/>
              <a:gd name="connsiteY1" fmla="*/ 0 h 592667"/>
              <a:gd name="connsiteX2" fmla="*/ 4222114 w 4320894"/>
              <a:gd name="connsiteY2" fmla="*/ 0 h 592667"/>
              <a:gd name="connsiteX3" fmla="*/ 4320894 w 4320894"/>
              <a:gd name="connsiteY3" fmla="*/ 98780 h 592667"/>
              <a:gd name="connsiteX4" fmla="*/ 4320894 w 4320894"/>
              <a:gd name="connsiteY4" fmla="*/ 493887 h 592667"/>
              <a:gd name="connsiteX5" fmla="*/ 4222114 w 4320894"/>
              <a:gd name="connsiteY5" fmla="*/ 592667 h 592667"/>
              <a:gd name="connsiteX6" fmla="*/ 98780 w 4320894"/>
              <a:gd name="connsiteY6" fmla="*/ 592667 h 592667"/>
              <a:gd name="connsiteX7" fmla="*/ 0 w 4320894"/>
              <a:gd name="connsiteY7" fmla="*/ 493887 h 592667"/>
              <a:gd name="connsiteX8" fmla="*/ 0 w 4320894"/>
              <a:gd name="connsiteY8" fmla="*/ 98780 h 59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0894" h="592667" fill="none" extrusionOk="0">
                <a:moveTo>
                  <a:pt x="0" y="98780"/>
                </a:moveTo>
                <a:cubicBezTo>
                  <a:pt x="-1050" y="44055"/>
                  <a:pt x="48024" y="3107"/>
                  <a:pt x="98780" y="0"/>
                </a:cubicBezTo>
                <a:cubicBezTo>
                  <a:pt x="769645" y="130954"/>
                  <a:pt x="3312173" y="43574"/>
                  <a:pt x="4222114" y="0"/>
                </a:cubicBezTo>
                <a:cubicBezTo>
                  <a:pt x="4279470" y="4315"/>
                  <a:pt x="4325341" y="49672"/>
                  <a:pt x="4320894" y="98780"/>
                </a:cubicBezTo>
                <a:cubicBezTo>
                  <a:pt x="4327143" y="226401"/>
                  <a:pt x="4336540" y="451293"/>
                  <a:pt x="4320894" y="493887"/>
                </a:cubicBezTo>
                <a:cubicBezTo>
                  <a:pt x="4319419" y="548684"/>
                  <a:pt x="4271970" y="589425"/>
                  <a:pt x="4222114" y="592667"/>
                </a:cubicBezTo>
                <a:cubicBezTo>
                  <a:pt x="3215132" y="747864"/>
                  <a:pt x="1186056" y="755687"/>
                  <a:pt x="98780" y="592667"/>
                </a:cubicBezTo>
                <a:cubicBezTo>
                  <a:pt x="44876" y="583866"/>
                  <a:pt x="-5998" y="551944"/>
                  <a:pt x="0" y="493887"/>
                </a:cubicBezTo>
                <a:cubicBezTo>
                  <a:pt x="-18531" y="302615"/>
                  <a:pt x="14966" y="157199"/>
                  <a:pt x="0" y="98780"/>
                </a:cubicBezTo>
                <a:close/>
              </a:path>
              <a:path w="4320894" h="592667" stroke="0" extrusionOk="0">
                <a:moveTo>
                  <a:pt x="0" y="98780"/>
                </a:moveTo>
                <a:cubicBezTo>
                  <a:pt x="-4146" y="41668"/>
                  <a:pt x="38623" y="2102"/>
                  <a:pt x="98780" y="0"/>
                </a:cubicBezTo>
                <a:cubicBezTo>
                  <a:pt x="2059907" y="132882"/>
                  <a:pt x="3314866" y="-84951"/>
                  <a:pt x="4222114" y="0"/>
                </a:cubicBezTo>
                <a:cubicBezTo>
                  <a:pt x="4274776" y="1849"/>
                  <a:pt x="4319729" y="50662"/>
                  <a:pt x="4320894" y="98780"/>
                </a:cubicBezTo>
                <a:cubicBezTo>
                  <a:pt x="4334530" y="151413"/>
                  <a:pt x="4322626" y="450474"/>
                  <a:pt x="4320894" y="493887"/>
                </a:cubicBezTo>
                <a:cubicBezTo>
                  <a:pt x="4324057" y="548817"/>
                  <a:pt x="4279362" y="587125"/>
                  <a:pt x="4222114" y="592667"/>
                </a:cubicBezTo>
                <a:cubicBezTo>
                  <a:pt x="2406069" y="680306"/>
                  <a:pt x="1807867" y="519988"/>
                  <a:pt x="98780" y="592667"/>
                </a:cubicBezTo>
                <a:cubicBezTo>
                  <a:pt x="43958" y="590125"/>
                  <a:pt x="-1634" y="550713"/>
                  <a:pt x="0" y="493887"/>
                </a:cubicBezTo>
                <a:cubicBezTo>
                  <a:pt x="1130" y="386317"/>
                  <a:pt x="-24645" y="202701"/>
                  <a:pt x="0" y="98780"/>
                </a:cubicBezTo>
                <a:close/>
              </a:path>
            </a:pathLst>
          </a:custGeom>
          <a:solidFill>
            <a:schemeClr val="accent2">
              <a:lumMod val="75000"/>
              <a:alpha val="64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dirty="0"/>
              <a:t>Sucht Frieden und Gerechtigkeit!</a:t>
            </a:r>
          </a:p>
        </p:txBody>
      </p:sp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D4FD47D1-0A77-7649-829B-BB6A797DF601}"/>
              </a:ext>
            </a:extLst>
          </p:cNvPr>
          <p:cNvSpPr/>
          <p:nvPr/>
        </p:nvSpPr>
        <p:spPr>
          <a:xfrm>
            <a:off x="7360556" y="2884669"/>
            <a:ext cx="4732106" cy="592667"/>
          </a:xfrm>
          <a:custGeom>
            <a:avLst/>
            <a:gdLst>
              <a:gd name="connsiteX0" fmla="*/ 0 w 4732106"/>
              <a:gd name="connsiteY0" fmla="*/ 98780 h 592667"/>
              <a:gd name="connsiteX1" fmla="*/ 98780 w 4732106"/>
              <a:gd name="connsiteY1" fmla="*/ 0 h 592667"/>
              <a:gd name="connsiteX2" fmla="*/ 4633326 w 4732106"/>
              <a:gd name="connsiteY2" fmla="*/ 0 h 592667"/>
              <a:gd name="connsiteX3" fmla="*/ 4732106 w 4732106"/>
              <a:gd name="connsiteY3" fmla="*/ 98780 h 592667"/>
              <a:gd name="connsiteX4" fmla="*/ 4732106 w 4732106"/>
              <a:gd name="connsiteY4" fmla="*/ 493887 h 592667"/>
              <a:gd name="connsiteX5" fmla="*/ 4633326 w 4732106"/>
              <a:gd name="connsiteY5" fmla="*/ 592667 h 592667"/>
              <a:gd name="connsiteX6" fmla="*/ 98780 w 4732106"/>
              <a:gd name="connsiteY6" fmla="*/ 592667 h 592667"/>
              <a:gd name="connsiteX7" fmla="*/ 0 w 4732106"/>
              <a:gd name="connsiteY7" fmla="*/ 493887 h 592667"/>
              <a:gd name="connsiteX8" fmla="*/ 0 w 4732106"/>
              <a:gd name="connsiteY8" fmla="*/ 98780 h 59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2106" h="592667" fill="none" extrusionOk="0">
                <a:moveTo>
                  <a:pt x="0" y="98780"/>
                </a:moveTo>
                <a:cubicBezTo>
                  <a:pt x="-1050" y="44055"/>
                  <a:pt x="48024" y="3107"/>
                  <a:pt x="98780" y="0"/>
                </a:cubicBezTo>
                <a:cubicBezTo>
                  <a:pt x="1627256" y="130954"/>
                  <a:pt x="3752602" y="43574"/>
                  <a:pt x="4633326" y="0"/>
                </a:cubicBezTo>
                <a:cubicBezTo>
                  <a:pt x="4690682" y="4315"/>
                  <a:pt x="4736553" y="49672"/>
                  <a:pt x="4732106" y="98780"/>
                </a:cubicBezTo>
                <a:cubicBezTo>
                  <a:pt x="4738355" y="226401"/>
                  <a:pt x="4747752" y="451293"/>
                  <a:pt x="4732106" y="493887"/>
                </a:cubicBezTo>
                <a:cubicBezTo>
                  <a:pt x="4730631" y="548684"/>
                  <a:pt x="4683182" y="589425"/>
                  <a:pt x="4633326" y="592667"/>
                </a:cubicBezTo>
                <a:cubicBezTo>
                  <a:pt x="2998926" y="747864"/>
                  <a:pt x="736690" y="755687"/>
                  <a:pt x="98780" y="592667"/>
                </a:cubicBezTo>
                <a:cubicBezTo>
                  <a:pt x="44876" y="583866"/>
                  <a:pt x="-5998" y="551944"/>
                  <a:pt x="0" y="493887"/>
                </a:cubicBezTo>
                <a:cubicBezTo>
                  <a:pt x="-18531" y="302615"/>
                  <a:pt x="14966" y="157199"/>
                  <a:pt x="0" y="98780"/>
                </a:cubicBezTo>
                <a:close/>
              </a:path>
              <a:path w="4732106" h="592667" stroke="0" extrusionOk="0">
                <a:moveTo>
                  <a:pt x="0" y="98780"/>
                </a:moveTo>
                <a:cubicBezTo>
                  <a:pt x="-4146" y="41668"/>
                  <a:pt x="38623" y="2102"/>
                  <a:pt x="98780" y="0"/>
                </a:cubicBezTo>
                <a:cubicBezTo>
                  <a:pt x="1111224" y="132882"/>
                  <a:pt x="3652174" y="-84951"/>
                  <a:pt x="4633326" y="0"/>
                </a:cubicBezTo>
                <a:cubicBezTo>
                  <a:pt x="4685988" y="1849"/>
                  <a:pt x="4730941" y="50662"/>
                  <a:pt x="4732106" y="98780"/>
                </a:cubicBezTo>
                <a:cubicBezTo>
                  <a:pt x="4745742" y="151413"/>
                  <a:pt x="4733838" y="450474"/>
                  <a:pt x="4732106" y="493887"/>
                </a:cubicBezTo>
                <a:cubicBezTo>
                  <a:pt x="4735269" y="548817"/>
                  <a:pt x="4690574" y="587125"/>
                  <a:pt x="4633326" y="592667"/>
                </a:cubicBezTo>
                <a:cubicBezTo>
                  <a:pt x="3783910" y="680306"/>
                  <a:pt x="894933" y="519988"/>
                  <a:pt x="98780" y="592667"/>
                </a:cubicBezTo>
                <a:cubicBezTo>
                  <a:pt x="43958" y="590125"/>
                  <a:pt x="-1634" y="550713"/>
                  <a:pt x="0" y="493887"/>
                </a:cubicBezTo>
                <a:cubicBezTo>
                  <a:pt x="1130" y="386317"/>
                  <a:pt x="-24645" y="202701"/>
                  <a:pt x="0" y="98780"/>
                </a:cubicBezTo>
                <a:close/>
              </a:path>
            </a:pathLst>
          </a:custGeom>
          <a:solidFill>
            <a:schemeClr val="accent2">
              <a:lumMod val="75000"/>
              <a:alpha val="64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Glaubt an Hoffnung und Zukunft!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3321BE4C-EC0E-1743-A6D3-62EB4C08BF23}"/>
              </a:ext>
            </a:extLst>
          </p:cNvPr>
          <p:cNvSpPr/>
          <p:nvPr/>
        </p:nvSpPr>
        <p:spPr>
          <a:xfrm rot="1089028">
            <a:off x="7496517" y="4667130"/>
            <a:ext cx="3949911" cy="881938"/>
          </a:xfrm>
          <a:custGeom>
            <a:avLst/>
            <a:gdLst>
              <a:gd name="connsiteX0" fmla="*/ 0 w 3949911"/>
              <a:gd name="connsiteY0" fmla="*/ 146993 h 881938"/>
              <a:gd name="connsiteX1" fmla="*/ 146993 w 3949911"/>
              <a:gd name="connsiteY1" fmla="*/ 0 h 881938"/>
              <a:gd name="connsiteX2" fmla="*/ 3802918 w 3949911"/>
              <a:gd name="connsiteY2" fmla="*/ 0 h 881938"/>
              <a:gd name="connsiteX3" fmla="*/ 3949911 w 3949911"/>
              <a:gd name="connsiteY3" fmla="*/ 146993 h 881938"/>
              <a:gd name="connsiteX4" fmla="*/ 3949911 w 3949911"/>
              <a:gd name="connsiteY4" fmla="*/ 734945 h 881938"/>
              <a:gd name="connsiteX5" fmla="*/ 3802918 w 3949911"/>
              <a:gd name="connsiteY5" fmla="*/ 881938 h 881938"/>
              <a:gd name="connsiteX6" fmla="*/ 146993 w 3949911"/>
              <a:gd name="connsiteY6" fmla="*/ 881938 h 881938"/>
              <a:gd name="connsiteX7" fmla="*/ 0 w 3949911"/>
              <a:gd name="connsiteY7" fmla="*/ 734945 h 881938"/>
              <a:gd name="connsiteX8" fmla="*/ 0 w 3949911"/>
              <a:gd name="connsiteY8" fmla="*/ 146993 h 88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9911" h="881938" fill="none" extrusionOk="0">
                <a:moveTo>
                  <a:pt x="0" y="146993"/>
                </a:moveTo>
                <a:cubicBezTo>
                  <a:pt x="-9833" y="64221"/>
                  <a:pt x="74913" y="7444"/>
                  <a:pt x="146993" y="0"/>
                </a:cubicBezTo>
                <a:cubicBezTo>
                  <a:pt x="585927" y="130954"/>
                  <a:pt x="2092264" y="43574"/>
                  <a:pt x="3802918" y="0"/>
                </a:cubicBezTo>
                <a:cubicBezTo>
                  <a:pt x="3886125" y="3120"/>
                  <a:pt x="3951290" y="67500"/>
                  <a:pt x="3949911" y="146993"/>
                </a:cubicBezTo>
                <a:cubicBezTo>
                  <a:pt x="3934431" y="411828"/>
                  <a:pt x="3962896" y="602219"/>
                  <a:pt x="3949911" y="734945"/>
                </a:cubicBezTo>
                <a:cubicBezTo>
                  <a:pt x="3940724" y="817636"/>
                  <a:pt x="3879018" y="878432"/>
                  <a:pt x="3802918" y="881938"/>
                </a:cubicBezTo>
                <a:cubicBezTo>
                  <a:pt x="2622909" y="1037135"/>
                  <a:pt x="642420" y="1044958"/>
                  <a:pt x="146993" y="881938"/>
                </a:cubicBezTo>
                <a:cubicBezTo>
                  <a:pt x="66091" y="878148"/>
                  <a:pt x="-4596" y="818811"/>
                  <a:pt x="0" y="734945"/>
                </a:cubicBezTo>
                <a:cubicBezTo>
                  <a:pt x="48884" y="534705"/>
                  <a:pt x="-48611" y="256402"/>
                  <a:pt x="0" y="146993"/>
                </a:cubicBezTo>
                <a:close/>
              </a:path>
              <a:path w="3949911" h="881938" stroke="0" extrusionOk="0">
                <a:moveTo>
                  <a:pt x="0" y="146993"/>
                </a:moveTo>
                <a:cubicBezTo>
                  <a:pt x="-9157" y="60163"/>
                  <a:pt x="58590" y="2710"/>
                  <a:pt x="146993" y="0"/>
                </a:cubicBezTo>
                <a:cubicBezTo>
                  <a:pt x="1483760" y="132882"/>
                  <a:pt x="3170751" y="-84951"/>
                  <a:pt x="3802918" y="0"/>
                </a:cubicBezTo>
                <a:cubicBezTo>
                  <a:pt x="3872964" y="10875"/>
                  <a:pt x="3948463" y="73814"/>
                  <a:pt x="3949911" y="146993"/>
                </a:cubicBezTo>
                <a:cubicBezTo>
                  <a:pt x="4001981" y="339082"/>
                  <a:pt x="3897931" y="601845"/>
                  <a:pt x="3949911" y="734945"/>
                </a:cubicBezTo>
                <a:cubicBezTo>
                  <a:pt x="3964944" y="817910"/>
                  <a:pt x="3885434" y="879193"/>
                  <a:pt x="3802918" y="881938"/>
                </a:cubicBezTo>
                <a:cubicBezTo>
                  <a:pt x="2063406" y="969577"/>
                  <a:pt x="1359752" y="809259"/>
                  <a:pt x="146993" y="881938"/>
                </a:cubicBezTo>
                <a:cubicBezTo>
                  <a:pt x="64927" y="873510"/>
                  <a:pt x="-2438" y="819515"/>
                  <a:pt x="0" y="734945"/>
                </a:cubicBezTo>
                <a:cubicBezTo>
                  <a:pt x="-13629" y="494237"/>
                  <a:pt x="-50423" y="340293"/>
                  <a:pt x="0" y="146993"/>
                </a:cubicBezTo>
                <a:close/>
              </a:path>
            </a:pathLst>
          </a:custGeom>
          <a:solidFill>
            <a:schemeClr val="accent2">
              <a:lumMod val="75000"/>
              <a:alpha val="64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Sucht Gott, </a:t>
            </a:r>
            <a:br>
              <a:rPr lang="de-DE" dirty="0"/>
            </a:br>
            <a:r>
              <a:rPr lang="de-DE" dirty="0"/>
              <a:t>weil Gott sich finden lassen will!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352A996-E909-1446-BB69-A678440D1266}"/>
              </a:ext>
            </a:extLst>
          </p:cNvPr>
          <p:cNvSpPr txBox="1"/>
          <p:nvPr/>
        </p:nvSpPr>
        <p:spPr>
          <a:xfrm>
            <a:off x="24139" y="3231851"/>
            <a:ext cx="444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2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6412B1E-B98E-094F-9027-514AF42EFBAD}"/>
              </a:ext>
            </a:extLst>
          </p:cNvPr>
          <p:cNvSpPr txBox="1"/>
          <p:nvPr/>
        </p:nvSpPr>
        <p:spPr>
          <a:xfrm rot="967642">
            <a:off x="375995" y="760846"/>
            <a:ext cx="444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1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334D57C-A5CD-5249-8F66-9507F1DE41F5}"/>
              </a:ext>
            </a:extLst>
          </p:cNvPr>
          <p:cNvSpPr txBox="1"/>
          <p:nvPr/>
        </p:nvSpPr>
        <p:spPr>
          <a:xfrm rot="20377341">
            <a:off x="453725" y="5890539"/>
            <a:ext cx="444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3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4957D1-E2A2-C940-964C-16FEFCF73D46}"/>
              </a:ext>
            </a:extLst>
          </p:cNvPr>
          <p:cNvSpPr txBox="1"/>
          <p:nvPr/>
        </p:nvSpPr>
        <p:spPr>
          <a:xfrm rot="21144854">
            <a:off x="11604769" y="832291"/>
            <a:ext cx="444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4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2D8CE24-8DBD-D540-81EB-C6941377DD06}"/>
              </a:ext>
            </a:extLst>
          </p:cNvPr>
          <p:cNvSpPr txBox="1"/>
          <p:nvPr/>
        </p:nvSpPr>
        <p:spPr>
          <a:xfrm>
            <a:off x="11647870" y="2946589"/>
            <a:ext cx="444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5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656F282-4CAF-CB4E-8335-566D46C301AC}"/>
              </a:ext>
            </a:extLst>
          </p:cNvPr>
          <p:cNvSpPr txBox="1"/>
          <p:nvPr/>
        </p:nvSpPr>
        <p:spPr>
          <a:xfrm rot="1200306">
            <a:off x="10903951" y="5205946"/>
            <a:ext cx="444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6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E161843-7FE3-D049-937A-94F3200D2BD0}"/>
              </a:ext>
            </a:extLst>
          </p:cNvPr>
          <p:cNvSpPr/>
          <p:nvPr/>
        </p:nvSpPr>
        <p:spPr>
          <a:xfrm>
            <a:off x="18936" y="6459032"/>
            <a:ext cx="46469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Bibel-Arbeit von </a:t>
            </a:r>
            <a:r>
              <a:rPr lang="de-DE" sz="1600" dirty="0" err="1"/>
              <a:t>Moni</a:t>
            </a:r>
            <a:r>
              <a:rPr lang="de-DE" sz="1600" dirty="0"/>
              <a:t> Egger &amp;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38023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819838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</Words>
  <Application>Microsoft Macintosh PowerPoint</Application>
  <PresentationFormat>Breitbild</PresentationFormat>
  <Paragraphs>17</Paragraphs>
  <Slides>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Meiryo</vt:lpstr>
      <vt:lpstr>Calibri</vt:lpstr>
      <vt:lpstr>Corbel</vt:lpstr>
      <vt:lpstr>SketchLinesVTI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 Egger</dc:creator>
  <cp:lastModifiedBy>Beatrice Battaglia</cp:lastModifiedBy>
  <cp:revision>84</cp:revision>
  <dcterms:created xsi:type="dcterms:W3CDTF">2021-03-28T07:41:54Z</dcterms:created>
  <dcterms:modified xsi:type="dcterms:W3CDTF">2021-09-17T09:01:02Z</dcterms:modified>
</cp:coreProperties>
</file>